
<file path=[Content_Types].xml><?xml version="1.0" encoding="utf-8"?>
<Types xmlns="http://schemas.openxmlformats.org/package/2006/content-types">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Lst>
  <p:sldSz cy="5143500" cx="9144000"/>
  <p:notesSz cx="6858000" cy="9144000"/>
  <p:embeddedFontLst>
    <p:embeddedFont>
      <p:font typeface="Roboto"/>
      <p:regular r:id="rId25"/>
      <p:bold r:id="rId26"/>
      <p:italic r:id="rId27"/>
      <p:boldItalic r:id="rId28"/>
    </p:embeddedFont>
    <p:embeddedFont>
      <p:font typeface="Merriweather"/>
      <p:regular r:id="rId29"/>
      <p:bold r:id="rId30"/>
      <p:italic r:id="rId31"/>
      <p:boldItalic r:id="rId32"/>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font" Target="fonts/Roboto-bold.fntdata"/><Relationship Id="rId25" Type="http://schemas.openxmlformats.org/officeDocument/2006/relationships/font" Target="fonts/Roboto-regular.fntdata"/><Relationship Id="rId28" Type="http://schemas.openxmlformats.org/officeDocument/2006/relationships/font" Target="fonts/Roboto-boldItalic.fntdata"/><Relationship Id="rId27" Type="http://schemas.openxmlformats.org/officeDocument/2006/relationships/font" Target="fonts/Roboto-italic.fntdata"/><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font" Target="fonts/Merriweather-regular.fntdata"/><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font" Target="fonts/Merriweather-italic.fntdata"/><Relationship Id="rId30" Type="http://schemas.openxmlformats.org/officeDocument/2006/relationships/font" Target="fonts/Merriweather-bold.fntdata"/><Relationship Id="rId11" Type="http://schemas.openxmlformats.org/officeDocument/2006/relationships/slide" Target="slides/slide6.xml"/><Relationship Id="rId10" Type="http://schemas.openxmlformats.org/officeDocument/2006/relationships/slide" Target="slides/slide5.xml"/><Relationship Id="rId32" Type="http://schemas.openxmlformats.org/officeDocument/2006/relationships/font" Target="fonts/Merriweather-boldItalic.fntdata"/><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0" name="Shape 60"/>
        <p:cNvGrpSpPr/>
        <p:nvPr/>
      </p:nvGrpSpPr>
      <p:grpSpPr>
        <a:xfrm>
          <a:off x="0" y="0"/>
          <a:ext cx="0" cy="0"/>
          <a:chOff x="0" y="0"/>
          <a:chExt cx="0" cy="0"/>
        </a:xfrm>
      </p:grpSpPr>
      <p:sp>
        <p:nvSpPr>
          <p:cNvPr id="61" name="Google Shape;6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62" name="Google Shape;6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4" name="Shape 114"/>
        <p:cNvGrpSpPr/>
        <p:nvPr/>
      </p:nvGrpSpPr>
      <p:grpSpPr>
        <a:xfrm>
          <a:off x="0" y="0"/>
          <a:ext cx="0" cy="0"/>
          <a:chOff x="0" y="0"/>
          <a:chExt cx="0" cy="0"/>
        </a:xfrm>
      </p:grpSpPr>
      <p:sp>
        <p:nvSpPr>
          <p:cNvPr id="115" name="Google Shape;115;g10a52a4da90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6" name="Google Shape;116;g10a52a4da90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5" name="Shape 135"/>
        <p:cNvGrpSpPr/>
        <p:nvPr/>
      </p:nvGrpSpPr>
      <p:grpSpPr>
        <a:xfrm>
          <a:off x="0" y="0"/>
          <a:ext cx="0" cy="0"/>
          <a:chOff x="0" y="0"/>
          <a:chExt cx="0" cy="0"/>
        </a:xfrm>
      </p:grpSpPr>
      <p:sp>
        <p:nvSpPr>
          <p:cNvPr id="136" name="Google Shape;136;gfc80bd8cb5_0_2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7" name="Google Shape;137;gfc80bd8cb5_0_2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1" name="Shape 141"/>
        <p:cNvGrpSpPr/>
        <p:nvPr/>
      </p:nvGrpSpPr>
      <p:grpSpPr>
        <a:xfrm>
          <a:off x="0" y="0"/>
          <a:ext cx="0" cy="0"/>
          <a:chOff x="0" y="0"/>
          <a:chExt cx="0" cy="0"/>
        </a:xfrm>
      </p:grpSpPr>
      <p:sp>
        <p:nvSpPr>
          <p:cNvPr id="142" name="Google Shape;142;gfc80bd8cb5_0_3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3" name="Google Shape;143;gfc80bd8cb5_0_3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7" name="Shape 147"/>
        <p:cNvGrpSpPr/>
        <p:nvPr/>
      </p:nvGrpSpPr>
      <p:grpSpPr>
        <a:xfrm>
          <a:off x="0" y="0"/>
          <a:ext cx="0" cy="0"/>
          <a:chOff x="0" y="0"/>
          <a:chExt cx="0" cy="0"/>
        </a:xfrm>
      </p:grpSpPr>
      <p:sp>
        <p:nvSpPr>
          <p:cNvPr id="148" name="Google Shape;148;gfc80bd8cb5_0_3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9" name="Google Shape;149;gfc80bd8cb5_0_3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3" name="Shape 153"/>
        <p:cNvGrpSpPr/>
        <p:nvPr/>
      </p:nvGrpSpPr>
      <p:grpSpPr>
        <a:xfrm>
          <a:off x="0" y="0"/>
          <a:ext cx="0" cy="0"/>
          <a:chOff x="0" y="0"/>
          <a:chExt cx="0" cy="0"/>
        </a:xfrm>
      </p:grpSpPr>
      <p:sp>
        <p:nvSpPr>
          <p:cNvPr id="154" name="Google Shape;154;gfc80bd8cb5_0_4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5" name="Google Shape;155;gfc80bd8cb5_0_4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9" name="Shape 159"/>
        <p:cNvGrpSpPr/>
        <p:nvPr/>
      </p:nvGrpSpPr>
      <p:grpSpPr>
        <a:xfrm>
          <a:off x="0" y="0"/>
          <a:ext cx="0" cy="0"/>
          <a:chOff x="0" y="0"/>
          <a:chExt cx="0" cy="0"/>
        </a:xfrm>
      </p:grpSpPr>
      <p:sp>
        <p:nvSpPr>
          <p:cNvPr id="160" name="Google Shape;160;gfc80bd8cb5_0_5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1" name="Google Shape;161;gfc80bd8cb5_0_5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5" name="Shape 165"/>
        <p:cNvGrpSpPr/>
        <p:nvPr/>
      </p:nvGrpSpPr>
      <p:grpSpPr>
        <a:xfrm>
          <a:off x="0" y="0"/>
          <a:ext cx="0" cy="0"/>
          <a:chOff x="0" y="0"/>
          <a:chExt cx="0" cy="0"/>
        </a:xfrm>
      </p:grpSpPr>
      <p:sp>
        <p:nvSpPr>
          <p:cNvPr id="166" name="Google Shape;166;g10197c22206_0_24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7" name="Google Shape;167;g10197c22206_0_24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1" name="Shape 171"/>
        <p:cNvGrpSpPr/>
        <p:nvPr/>
      </p:nvGrpSpPr>
      <p:grpSpPr>
        <a:xfrm>
          <a:off x="0" y="0"/>
          <a:ext cx="0" cy="0"/>
          <a:chOff x="0" y="0"/>
          <a:chExt cx="0" cy="0"/>
        </a:xfrm>
      </p:grpSpPr>
      <p:sp>
        <p:nvSpPr>
          <p:cNvPr id="172" name="Google Shape;172;g10b59a11840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3" name="Google Shape;173;g10b59a11840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7" name="Shape 177"/>
        <p:cNvGrpSpPr/>
        <p:nvPr/>
      </p:nvGrpSpPr>
      <p:grpSpPr>
        <a:xfrm>
          <a:off x="0" y="0"/>
          <a:ext cx="0" cy="0"/>
          <a:chOff x="0" y="0"/>
          <a:chExt cx="0" cy="0"/>
        </a:xfrm>
      </p:grpSpPr>
      <p:sp>
        <p:nvSpPr>
          <p:cNvPr id="178" name="Google Shape;178;g10b59a11840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9" name="Google Shape;179;g10b59a11840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3" name="Shape 183"/>
        <p:cNvGrpSpPr/>
        <p:nvPr/>
      </p:nvGrpSpPr>
      <p:grpSpPr>
        <a:xfrm>
          <a:off x="0" y="0"/>
          <a:ext cx="0" cy="0"/>
          <a:chOff x="0" y="0"/>
          <a:chExt cx="0" cy="0"/>
        </a:xfrm>
      </p:grpSpPr>
      <p:sp>
        <p:nvSpPr>
          <p:cNvPr id="184" name="Google Shape;184;g10b59a11840_0_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5" name="Google Shape;185;g10b59a11840_0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6" name="Shape 66"/>
        <p:cNvGrpSpPr/>
        <p:nvPr/>
      </p:nvGrpSpPr>
      <p:grpSpPr>
        <a:xfrm>
          <a:off x="0" y="0"/>
          <a:ext cx="0" cy="0"/>
          <a:chOff x="0" y="0"/>
          <a:chExt cx="0" cy="0"/>
        </a:xfrm>
      </p:grpSpPr>
      <p:sp>
        <p:nvSpPr>
          <p:cNvPr id="67" name="Google Shape;67;g10197c22206_0_16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8" name="Google Shape;68;g10197c22206_0_16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2" name="Shape 72"/>
        <p:cNvGrpSpPr/>
        <p:nvPr/>
      </p:nvGrpSpPr>
      <p:grpSpPr>
        <a:xfrm>
          <a:off x="0" y="0"/>
          <a:ext cx="0" cy="0"/>
          <a:chOff x="0" y="0"/>
          <a:chExt cx="0" cy="0"/>
        </a:xfrm>
      </p:grpSpPr>
      <p:sp>
        <p:nvSpPr>
          <p:cNvPr id="73" name="Google Shape;73;g10197c22206_0_15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4" name="Google Shape;74;g10197c22206_0_15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8" name="Shape 78"/>
        <p:cNvGrpSpPr/>
        <p:nvPr/>
      </p:nvGrpSpPr>
      <p:grpSpPr>
        <a:xfrm>
          <a:off x="0" y="0"/>
          <a:ext cx="0" cy="0"/>
          <a:chOff x="0" y="0"/>
          <a:chExt cx="0" cy="0"/>
        </a:xfrm>
      </p:grpSpPr>
      <p:sp>
        <p:nvSpPr>
          <p:cNvPr id="79" name="Google Shape;79;g10197c22206_0_10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0" name="Google Shape;80;g10197c22206_0_10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gfc80bd8cb5_0_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6" name="Google Shape;86;gfc80bd8cb5_0_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0" name="Shape 90"/>
        <p:cNvGrpSpPr/>
        <p:nvPr/>
      </p:nvGrpSpPr>
      <p:grpSpPr>
        <a:xfrm>
          <a:off x="0" y="0"/>
          <a:ext cx="0" cy="0"/>
          <a:chOff x="0" y="0"/>
          <a:chExt cx="0" cy="0"/>
        </a:xfrm>
      </p:grpSpPr>
      <p:sp>
        <p:nvSpPr>
          <p:cNvPr id="91" name="Google Shape;91;gfc80bd8cb5_0_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2" name="Google Shape;92;gfc80bd8cb5_0_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6" name="Shape 96"/>
        <p:cNvGrpSpPr/>
        <p:nvPr/>
      </p:nvGrpSpPr>
      <p:grpSpPr>
        <a:xfrm>
          <a:off x="0" y="0"/>
          <a:ext cx="0" cy="0"/>
          <a:chOff x="0" y="0"/>
          <a:chExt cx="0" cy="0"/>
        </a:xfrm>
      </p:grpSpPr>
      <p:sp>
        <p:nvSpPr>
          <p:cNvPr id="97" name="Google Shape;97;gfc80bd8cb5_0_1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8" name="Google Shape;98;gfc80bd8cb5_0_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2" name="Shape 102"/>
        <p:cNvGrpSpPr/>
        <p:nvPr/>
      </p:nvGrpSpPr>
      <p:grpSpPr>
        <a:xfrm>
          <a:off x="0" y="0"/>
          <a:ext cx="0" cy="0"/>
          <a:chOff x="0" y="0"/>
          <a:chExt cx="0" cy="0"/>
        </a:xfrm>
      </p:grpSpPr>
      <p:sp>
        <p:nvSpPr>
          <p:cNvPr id="103" name="Google Shape;103;gfc80bd8cb5_0_2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4" name="Google Shape;104;gfc80bd8cb5_0_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8" name="Shape 108"/>
        <p:cNvGrpSpPr/>
        <p:nvPr/>
      </p:nvGrpSpPr>
      <p:grpSpPr>
        <a:xfrm>
          <a:off x="0" y="0"/>
          <a:ext cx="0" cy="0"/>
          <a:chOff x="0" y="0"/>
          <a:chExt cx="0" cy="0"/>
        </a:xfrm>
      </p:grpSpPr>
      <p:sp>
        <p:nvSpPr>
          <p:cNvPr id="109" name="Google Shape;109;g10197c22206_0_17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0" name="Google Shape;110;g10197c22206_0_17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bg>
      <p:bgPr>
        <a:solidFill>
          <a:schemeClr val="dk1"/>
        </a:solidFill>
      </p:bgPr>
    </p:bg>
    <p:spTree>
      <p:nvGrpSpPr>
        <p:cNvPr id="9" name="Shape 9"/>
        <p:cNvGrpSpPr/>
        <p:nvPr/>
      </p:nvGrpSpPr>
      <p:grpSpPr>
        <a:xfrm>
          <a:off x="0" y="0"/>
          <a:ext cx="0" cy="0"/>
          <a:chOff x="0" y="0"/>
          <a:chExt cx="0" cy="0"/>
        </a:xfrm>
      </p:grpSpPr>
      <p:sp>
        <p:nvSpPr>
          <p:cNvPr id="10" name="Google Shape;10;p2"/>
          <p:cNvSpPr/>
          <p:nvPr/>
        </p:nvSpPr>
        <p:spPr>
          <a:xfrm>
            <a:off x="-125" y="0"/>
            <a:ext cx="9144250" cy="4398100"/>
          </a:xfrm>
          <a:custGeom>
            <a:rect b="b" l="l" r="r" t="t"/>
            <a:pathLst>
              <a:path extrusionOk="0" h="175924" w="365770">
                <a:moveTo>
                  <a:pt x="0" y="0"/>
                </a:moveTo>
                <a:lnTo>
                  <a:pt x="365770" y="0"/>
                </a:lnTo>
                <a:lnTo>
                  <a:pt x="365760" y="70914"/>
                </a:lnTo>
                <a:lnTo>
                  <a:pt x="0" y="175924"/>
                </a:lnTo>
                <a:close/>
              </a:path>
            </a:pathLst>
          </a:custGeom>
          <a:solidFill>
            <a:schemeClr val="lt1"/>
          </a:solidFill>
          <a:ln>
            <a:noFill/>
          </a:ln>
        </p:spPr>
      </p:sp>
      <p:sp>
        <p:nvSpPr>
          <p:cNvPr id="11" name="Google Shape;11;p2"/>
          <p:cNvSpPr txBox="1"/>
          <p:nvPr>
            <p:ph type="ctrTitle"/>
          </p:nvPr>
        </p:nvSpPr>
        <p:spPr>
          <a:xfrm>
            <a:off x="311700" y="539725"/>
            <a:ext cx="8520600" cy="1282500"/>
          </a:xfrm>
          <a:prstGeom prst="rect">
            <a:avLst/>
          </a:prstGeom>
        </p:spPr>
        <p:txBody>
          <a:bodyPr anchorCtr="0" anchor="t" bIns="91425" lIns="91425" spcFirstLastPara="1" rIns="91425" wrap="square" tIns="91425">
            <a:normAutofit/>
          </a:bodyPr>
          <a:lstStyle>
            <a:lvl1pPr lvl="0">
              <a:spcBef>
                <a:spcPts val="0"/>
              </a:spcBef>
              <a:spcAft>
                <a:spcPts val="0"/>
              </a:spcAft>
              <a:buSzPts val="3600"/>
              <a:buNone/>
              <a:defRPr sz="3600"/>
            </a:lvl1pPr>
            <a:lvl2pPr lvl="1">
              <a:spcBef>
                <a:spcPts val="0"/>
              </a:spcBef>
              <a:spcAft>
                <a:spcPts val="0"/>
              </a:spcAft>
              <a:buSzPts val="3600"/>
              <a:buNone/>
              <a:defRPr sz="3600"/>
            </a:lvl2pPr>
            <a:lvl3pPr lvl="2">
              <a:spcBef>
                <a:spcPts val="0"/>
              </a:spcBef>
              <a:spcAft>
                <a:spcPts val="0"/>
              </a:spcAft>
              <a:buSzPts val="3600"/>
              <a:buNone/>
              <a:defRPr sz="3600"/>
            </a:lvl3pPr>
            <a:lvl4pPr lvl="3">
              <a:spcBef>
                <a:spcPts val="0"/>
              </a:spcBef>
              <a:spcAft>
                <a:spcPts val="0"/>
              </a:spcAft>
              <a:buSzPts val="3600"/>
              <a:buNone/>
              <a:defRPr sz="3600"/>
            </a:lvl4pPr>
            <a:lvl5pPr lvl="4">
              <a:spcBef>
                <a:spcPts val="0"/>
              </a:spcBef>
              <a:spcAft>
                <a:spcPts val="0"/>
              </a:spcAft>
              <a:buSzPts val="3600"/>
              <a:buNone/>
              <a:defRPr sz="3600"/>
            </a:lvl5pPr>
            <a:lvl6pPr lvl="5">
              <a:spcBef>
                <a:spcPts val="0"/>
              </a:spcBef>
              <a:spcAft>
                <a:spcPts val="0"/>
              </a:spcAft>
              <a:buSzPts val="3600"/>
              <a:buNone/>
              <a:defRPr sz="3600"/>
            </a:lvl6pPr>
            <a:lvl7pPr lvl="6">
              <a:spcBef>
                <a:spcPts val="0"/>
              </a:spcBef>
              <a:spcAft>
                <a:spcPts val="0"/>
              </a:spcAft>
              <a:buSzPts val="3600"/>
              <a:buNone/>
              <a:defRPr sz="3600"/>
            </a:lvl7pPr>
            <a:lvl8pPr lvl="7">
              <a:spcBef>
                <a:spcPts val="0"/>
              </a:spcBef>
              <a:spcAft>
                <a:spcPts val="0"/>
              </a:spcAft>
              <a:buSzPts val="3600"/>
              <a:buNone/>
              <a:defRPr sz="3600"/>
            </a:lvl8pPr>
            <a:lvl9pPr lvl="8">
              <a:spcBef>
                <a:spcPts val="0"/>
              </a:spcBef>
              <a:spcAft>
                <a:spcPts val="0"/>
              </a:spcAft>
              <a:buSzPts val="3600"/>
              <a:buNone/>
              <a:defRPr sz="3600"/>
            </a:lvl9pPr>
          </a:lstStyle>
          <a:p/>
        </p:txBody>
      </p:sp>
      <p:sp>
        <p:nvSpPr>
          <p:cNvPr id="12" name="Google Shape;12;p2"/>
          <p:cNvSpPr txBox="1"/>
          <p:nvPr>
            <p:ph idx="1" type="subTitle"/>
          </p:nvPr>
        </p:nvSpPr>
        <p:spPr>
          <a:xfrm>
            <a:off x="311700" y="1878560"/>
            <a:ext cx="4242600" cy="738300"/>
          </a:xfrm>
          <a:prstGeom prst="rect">
            <a:avLst/>
          </a:prstGeom>
        </p:spPr>
        <p:txBody>
          <a:bodyPr anchorCtr="0" anchor="t" bIns="91425" lIns="91425" spcFirstLastPara="1" rIns="91425" wrap="square" tIns="91425">
            <a:normAutofit/>
          </a:bodyPr>
          <a:lstStyle>
            <a:lvl1pPr lvl="0">
              <a:lnSpc>
                <a:spcPct val="100000"/>
              </a:lnSpc>
              <a:spcBef>
                <a:spcPts val="0"/>
              </a:spcBef>
              <a:spcAft>
                <a:spcPts val="0"/>
              </a:spcAft>
              <a:buClr>
                <a:schemeClr val="lt2"/>
              </a:buClr>
              <a:buSzPts val="1600"/>
              <a:buNone/>
              <a:defRPr sz="1600">
                <a:solidFill>
                  <a:schemeClr val="lt2"/>
                </a:solidFill>
              </a:defRPr>
            </a:lvl1pPr>
            <a:lvl2pPr lvl="1">
              <a:lnSpc>
                <a:spcPct val="100000"/>
              </a:lnSpc>
              <a:spcBef>
                <a:spcPts val="0"/>
              </a:spcBef>
              <a:spcAft>
                <a:spcPts val="0"/>
              </a:spcAft>
              <a:buClr>
                <a:schemeClr val="lt2"/>
              </a:buClr>
              <a:buSzPts val="1600"/>
              <a:buNone/>
              <a:defRPr sz="1600">
                <a:solidFill>
                  <a:schemeClr val="lt2"/>
                </a:solidFill>
              </a:defRPr>
            </a:lvl2pPr>
            <a:lvl3pPr lvl="2">
              <a:lnSpc>
                <a:spcPct val="100000"/>
              </a:lnSpc>
              <a:spcBef>
                <a:spcPts val="0"/>
              </a:spcBef>
              <a:spcAft>
                <a:spcPts val="0"/>
              </a:spcAft>
              <a:buClr>
                <a:schemeClr val="lt2"/>
              </a:buClr>
              <a:buSzPts val="1600"/>
              <a:buNone/>
              <a:defRPr sz="1600">
                <a:solidFill>
                  <a:schemeClr val="lt2"/>
                </a:solidFill>
              </a:defRPr>
            </a:lvl3pPr>
            <a:lvl4pPr lvl="3">
              <a:lnSpc>
                <a:spcPct val="100000"/>
              </a:lnSpc>
              <a:spcBef>
                <a:spcPts val="0"/>
              </a:spcBef>
              <a:spcAft>
                <a:spcPts val="0"/>
              </a:spcAft>
              <a:buClr>
                <a:schemeClr val="lt2"/>
              </a:buClr>
              <a:buSzPts val="1600"/>
              <a:buNone/>
              <a:defRPr sz="1600">
                <a:solidFill>
                  <a:schemeClr val="lt2"/>
                </a:solidFill>
              </a:defRPr>
            </a:lvl4pPr>
            <a:lvl5pPr lvl="4">
              <a:lnSpc>
                <a:spcPct val="100000"/>
              </a:lnSpc>
              <a:spcBef>
                <a:spcPts val="0"/>
              </a:spcBef>
              <a:spcAft>
                <a:spcPts val="0"/>
              </a:spcAft>
              <a:buClr>
                <a:schemeClr val="lt2"/>
              </a:buClr>
              <a:buSzPts val="1600"/>
              <a:buNone/>
              <a:defRPr sz="1600">
                <a:solidFill>
                  <a:schemeClr val="lt2"/>
                </a:solidFill>
              </a:defRPr>
            </a:lvl5pPr>
            <a:lvl6pPr lvl="5">
              <a:lnSpc>
                <a:spcPct val="100000"/>
              </a:lnSpc>
              <a:spcBef>
                <a:spcPts val="0"/>
              </a:spcBef>
              <a:spcAft>
                <a:spcPts val="0"/>
              </a:spcAft>
              <a:buClr>
                <a:schemeClr val="lt2"/>
              </a:buClr>
              <a:buSzPts val="1600"/>
              <a:buNone/>
              <a:defRPr sz="1600">
                <a:solidFill>
                  <a:schemeClr val="lt2"/>
                </a:solidFill>
              </a:defRPr>
            </a:lvl6pPr>
            <a:lvl7pPr lvl="6">
              <a:lnSpc>
                <a:spcPct val="100000"/>
              </a:lnSpc>
              <a:spcBef>
                <a:spcPts val="0"/>
              </a:spcBef>
              <a:spcAft>
                <a:spcPts val="0"/>
              </a:spcAft>
              <a:buClr>
                <a:schemeClr val="lt2"/>
              </a:buClr>
              <a:buSzPts val="1600"/>
              <a:buNone/>
              <a:defRPr sz="1600">
                <a:solidFill>
                  <a:schemeClr val="lt2"/>
                </a:solidFill>
              </a:defRPr>
            </a:lvl7pPr>
            <a:lvl8pPr lvl="7">
              <a:lnSpc>
                <a:spcPct val="100000"/>
              </a:lnSpc>
              <a:spcBef>
                <a:spcPts val="0"/>
              </a:spcBef>
              <a:spcAft>
                <a:spcPts val="0"/>
              </a:spcAft>
              <a:buClr>
                <a:schemeClr val="lt2"/>
              </a:buClr>
              <a:buSzPts val="1600"/>
              <a:buNone/>
              <a:defRPr sz="1600">
                <a:solidFill>
                  <a:schemeClr val="lt2"/>
                </a:solidFill>
              </a:defRPr>
            </a:lvl8pPr>
            <a:lvl9pPr lvl="8">
              <a:lnSpc>
                <a:spcPct val="100000"/>
              </a:lnSpc>
              <a:spcBef>
                <a:spcPts val="0"/>
              </a:spcBef>
              <a:spcAft>
                <a:spcPts val="0"/>
              </a:spcAft>
              <a:buClr>
                <a:schemeClr val="lt2"/>
              </a:buClr>
              <a:buSzPts val="1600"/>
              <a:buNone/>
              <a:defRPr sz="1600">
                <a:solidFill>
                  <a:schemeClr val="lt2"/>
                </a:solidFill>
              </a:defRPr>
            </a:lvl9pPr>
          </a:lstStyle>
          <a:p/>
        </p:txBody>
      </p:sp>
      <p:sp>
        <p:nvSpPr>
          <p:cNvPr id="13" name="Google Shape;13;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sk"/>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bg>
      <p:bgPr>
        <a:solidFill>
          <a:schemeClr val="dk1"/>
        </a:solidFill>
      </p:bgPr>
    </p:bg>
    <p:spTree>
      <p:nvGrpSpPr>
        <p:cNvPr id="54" name="Shape 54"/>
        <p:cNvGrpSpPr/>
        <p:nvPr/>
      </p:nvGrpSpPr>
      <p:grpSpPr>
        <a:xfrm>
          <a:off x="0" y="0"/>
          <a:ext cx="0" cy="0"/>
          <a:chOff x="0" y="0"/>
          <a:chExt cx="0" cy="0"/>
        </a:xfrm>
      </p:grpSpPr>
      <p:sp>
        <p:nvSpPr>
          <p:cNvPr id="55" name="Google Shape;55;p11"/>
          <p:cNvSpPr txBox="1"/>
          <p:nvPr>
            <p:ph hasCustomPrompt="1" type="title"/>
          </p:nvPr>
        </p:nvSpPr>
        <p:spPr>
          <a:xfrm>
            <a:off x="311750" y="831175"/>
            <a:ext cx="5334900" cy="1244700"/>
          </a:xfrm>
          <a:prstGeom prst="rect">
            <a:avLst/>
          </a:prstGeom>
        </p:spPr>
        <p:txBody>
          <a:bodyPr anchorCtr="0" anchor="b" bIns="91425" lIns="91425" spcFirstLastPara="1" rIns="91425" wrap="square" tIns="91425">
            <a:normAutofit/>
          </a:bodyPr>
          <a:lstStyle>
            <a:lvl1pPr lvl="0">
              <a:spcBef>
                <a:spcPts val="0"/>
              </a:spcBef>
              <a:spcAft>
                <a:spcPts val="0"/>
              </a:spcAft>
              <a:buClr>
                <a:schemeClr val="lt1"/>
              </a:buClr>
              <a:buSzPts val="10000"/>
              <a:buNone/>
              <a:defRPr sz="10000">
                <a:solidFill>
                  <a:schemeClr val="lt1"/>
                </a:solidFill>
              </a:defRPr>
            </a:lvl1pPr>
            <a:lvl2pPr lvl="1">
              <a:spcBef>
                <a:spcPts val="0"/>
              </a:spcBef>
              <a:spcAft>
                <a:spcPts val="0"/>
              </a:spcAft>
              <a:buClr>
                <a:schemeClr val="lt1"/>
              </a:buClr>
              <a:buSzPts val="10000"/>
              <a:buNone/>
              <a:defRPr sz="10000">
                <a:solidFill>
                  <a:schemeClr val="lt1"/>
                </a:solidFill>
              </a:defRPr>
            </a:lvl2pPr>
            <a:lvl3pPr lvl="2">
              <a:spcBef>
                <a:spcPts val="0"/>
              </a:spcBef>
              <a:spcAft>
                <a:spcPts val="0"/>
              </a:spcAft>
              <a:buClr>
                <a:schemeClr val="lt1"/>
              </a:buClr>
              <a:buSzPts val="10000"/>
              <a:buNone/>
              <a:defRPr sz="10000">
                <a:solidFill>
                  <a:schemeClr val="lt1"/>
                </a:solidFill>
              </a:defRPr>
            </a:lvl3pPr>
            <a:lvl4pPr lvl="3">
              <a:spcBef>
                <a:spcPts val="0"/>
              </a:spcBef>
              <a:spcAft>
                <a:spcPts val="0"/>
              </a:spcAft>
              <a:buClr>
                <a:schemeClr val="lt1"/>
              </a:buClr>
              <a:buSzPts val="10000"/>
              <a:buNone/>
              <a:defRPr sz="10000">
                <a:solidFill>
                  <a:schemeClr val="lt1"/>
                </a:solidFill>
              </a:defRPr>
            </a:lvl4pPr>
            <a:lvl5pPr lvl="4">
              <a:spcBef>
                <a:spcPts val="0"/>
              </a:spcBef>
              <a:spcAft>
                <a:spcPts val="0"/>
              </a:spcAft>
              <a:buClr>
                <a:schemeClr val="lt1"/>
              </a:buClr>
              <a:buSzPts val="10000"/>
              <a:buNone/>
              <a:defRPr sz="10000">
                <a:solidFill>
                  <a:schemeClr val="lt1"/>
                </a:solidFill>
              </a:defRPr>
            </a:lvl5pPr>
            <a:lvl6pPr lvl="5">
              <a:spcBef>
                <a:spcPts val="0"/>
              </a:spcBef>
              <a:spcAft>
                <a:spcPts val="0"/>
              </a:spcAft>
              <a:buClr>
                <a:schemeClr val="lt1"/>
              </a:buClr>
              <a:buSzPts val="10000"/>
              <a:buNone/>
              <a:defRPr sz="10000">
                <a:solidFill>
                  <a:schemeClr val="lt1"/>
                </a:solidFill>
              </a:defRPr>
            </a:lvl6pPr>
            <a:lvl7pPr lvl="6">
              <a:spcBef>
                <a:spcPts val="0"/>
              </a:spcBef>
              <a:spcAft>
                <a:spcPts val="0"/>
              </a:spcAft>
              <a:buClr>
                <a:schemeClr val="lt1"/>
              </a:buClr>
              <a:buSzPts val="10000"/>
              <a:buNone/>
              <a:defRPr sz="10000">
                <a:solidFill>
                  <a:schemeClr val="lt1"/>
                </a:solidFill>
              </a:defRPr>
            </a:lvl7pPr>
            <a:lvl8pPr lvl="7">
              <a:spcBef>
                <a:spcPts val="0"/>
              </a:spcBef>
              <a:spcAft>
                <a:spcPts val="0"/>
              </a:spcAft>
              <a:buClr>
                <a:schemeClr val="lt1"/>
              </a:buClr>
              <a:buSzPts val="10000"/>
              <a:buNone/>
              <a:defRPr sz="10000">
                <a:solidFill>
                  <a:schemeClr val="lt1"/>
                </a:solidFill>
              </a:defRPr>
            </a:lvl8pPr>
            <a:lvl9pPr lvl="8">
              <a:spcBef>
                <a:spcPts val="0"/>
              </a:spcBef>
              <a:spcAft>
                <a:spcPts val="0"/>
              </a:spcAft>
              <a:buClr>
                <a:schemeClr val="lt1"/>
              </a:buClr>
              <a:buSzPts val="10000"/>
              <a:buNone/>
              <a:defRPr sz="10000">
                <a:solidFill>
                  <a:schemeClr val="lt1"/>
                </a:solidFill>
              </a:defRPr>
            </a:lvl9pPr>
          </a:lstStyle>
          <a:p>
            <a:r>
              <a:t>xx%</a:t>
            </a:r>
          </a:p>
        </p:txBody>
      </p:sp>
      <p:sp>
        <p:nvSpPr>
          <p:cNvPr id="56" name="Google Shape;56;p11"/>
          <p:cNvSpPr txBox="1"/>
          <p:nvPr>
            <p:ph idx="1" type="body"/>
          </p:nvPr>
        </p:nvSpPr>
        <p:spPr>
          <a:xfrm>
            <a:off x="311700" y="2121425"/>
            <a:ext cx="5334900" cy="9426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Clr>
                <a:schemeClr val="accent2"/>
              </a:buClr>
              <a:buSzPts val="1300"/>
              <a:buChar char="●"/>
              <a:defRPr>
                <a:solidFill>
                  <a:schemeClr val="accent2"/>
                </a:solidFill>
              </a:defRPr>
            </a:lvl1pPr>
            <a:lvl2pPr indent="-298450" lvl="1" marL="914400">
              <a:spcBef>
                <a:spcPts val="0"/>
              </a:spcBef>
              <a:spcAft>
                <a:spcPts val="0"/>
              </a:spcAft>
              <a:buClr>
                <a:schemeClr val="accent2"/>
              </a:buClr>
              <a:buSzPts val="1100"/>
              <a:buChar char="○"/>
              <a:defRPr>
                <a:solidFill>
                  <a:schemeClr val="accent2"/>
                </a:solidFill>
              </a:defRPr>
            </a:lvl2pPr>
            <a:lvl3pPr indent="-298450" lvl="2" marL="1371600">
              <a:spcBef>
                <a:spcPts val="0"/>
              </a:spcBef>
              <a:spcAft>
                <a:spcPts val="0"/>
              </a:spcAft>
              <a:buClr>
                <a:schemeClr val="accent2"/>
              </a:buClr>
              <a:buSzPts val="1100"/>
              <a:buChar char="■"/>
              <a:defRPr>
                <a:solidFill>
                  <a:schemeClr val="accent2"/>
                </a:solidFill>
              </a:defRPr>
            </a:lvl3pPr>
            <a:lvl4pPr indent="-298450" lvl="3" marL="1828800">
              <a:spcBef>
                <a:spcPts val="0"/>
              </a:spcBef>
              <a:spcAft>
                <a:spcPts val="0"/>
              </a:spcAft>
              <a:buClr>
                <a:schemeClr val="accent2"/>
              </a:buClr>
              <a:buSzPts val="1100"/>
              <a:buChar char="●"/>
              <a:defRPr>
                <a:solidFill>
                  <a:schemeClr val="accent2"/>
                </a:solidFill>
              </a:defRPr>
            </a:lvl4pPr>
            <a:lvl5pPr indent="-298450" lvl="4" marL="2286000">
              <a:spcBef>
                <a:spcPts val="0"/>
              </a:spcBef>
              <a:spcAft>
                <a:spcPts val="0"/>
              </a:spcAft>
              <a:buClr>
                <a:schemeClr val="accent2"/>
              </a:buClr>
              <a:buSzPts val="1100"/>
              <a:buChar char="○"/>
              <a:defRPr>
                <a:solidFill>
                  <a:schemeClr val="accent2"/>
                </a:solidFill>
              </a:defRPr>
            </a:lvl5pPr>
            <a:lvl6pPr indent="-298450" lvl="5" marL="2743200">
              <a:spcBef>
                <a:spcPts val="0"/>
              </a:spcBef>
              <a:spcAft>
                <a:spcPts val="0"/>
              </a:spcAft>
              <a:buClr>
                <a:schemeClr val="accent2"/>
              </a:buClr>
              <a:buSzPts val="1100"/>
              <a:buChar char="■"/>
              <a:defRPr>
                <a:solidFill>
                  <a:schemeClr val="accent2"/>
                </a:solidFill>
              </a:defRPr>
            </a:lvl6pPr>
            <a:lvl7pPr indent="-298450" lvl="6" marL="3200400">
              <a:spcBef>
                <a:spcPts val="0"/>
              </a:spcBef>
              <a:spcAft>
                <a:spcPts val="0"/>
              </a:spcAft>
              <a:buClr>
                <a:schemeClr val="accent2"/>
              </a:buClr>
              <a:buSzPts val="1100"/>
              <a:buChar char="●"/>
              <a:defRPr>
                <a:solidFill>
                  <a:schemeClr val="accent2"/>
                </a:solidFill>
              </a:defRPr>
            </a:lvl7pPr>
            <a:lvl8pPr indent="-298450" lvl="7" marL="3657600">
              <a:spcBef>
                <a:spcPts val="0"/>
              </a:spcBef>
              <a:spcAft>
                <a:spcPts val="0"/>
              </a:spcAft>
              <a:buClr>
                <a:schemeClr val="accent2"/>
              </a:buClr>
              <a:buSzPts val="1100"/>
              <a:buChar char="○"/>
              <a:defRPr>
                <a:solidFill>
                  <a:schemeClr val="accent2"/>
                </a:solidFill>
              </a:defRPr>
            </a:lvl8pPr>
            <a:lvl9pPr indent="-298450" lvl="8" marL="4114800">
              <a:spcBef>
                <a:spcPts val="0"/>
              </a:spcBef>
              <a:spcAft>
                <a:spcPts val="0"/>
              </a:spcAft>
              <a:buClr>
                <a:schemeClr val="accent2"/>
              </a:buClr>
              <a:buSzPts val="1100"/>
              <a:buChar char="■"/>
              <a:defRPr>
                <a:solidFill>
                  <a:schemeClr val="accent2"/>
                </a:solidFill>
              </a:defRPr>
            </a:lvl9pPr>
          </a:lstStyle>
          <a:p/>
        </p:txBody>
      </p:sp>
      <p:sp>
        <p:nvSpPr>
          <p:cNvPr id="57" name="Google Shape;5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sk"/>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8" name="Shape 58"/>
        <p:cNvGrpSpPr/>
        <p:nvPr/>
      </p:nvGrpSpPr>
      <p:grpSpPr>
        <a:xfrm>
          <a:off x="0" y="0"/>
          <a:ext cx="0" cy="0"/>
          <a:chOff x="0" y="0"/>
          <a:chExt cx="0" cy="0"/>
        </a:xfrm>
      </p:grpSpPr>
      <p:sp>
        <p:nvSpPr>
          <p:cNvPr id="59" name="Google Shape;5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sk"/>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bg>
      <p:bgPr>
        <a:solidFill>
          <a:schemeClr val="accent3"/>
        </a:solidFill>
      </p:bgPr>
    </p:bg>
    <p:spTree>
      <p:nvGrpSpPr>
        <p:cNvPr id="14" name="Shape 14"/>
        <p:cNvGrpSpPr/>
        <p:nvPr/>
      </p:nvGrpSpPr>
      <p:grpSpPr>
        <a:xfrm>
          <a:off x="0" y="0"/>
          <a:ext cx="0" cy="0"/>
          <a:chOff x="0" y="0"/>
          <a:chExt cx="0" cy="0"/>
        </a:xfrm>
      </p:grpSpPr>
      <p:sp>
        <p:nvSpPr>
          <p:cNvPr id="15" name="Google Shape;15;p3"/>
          <p:cNvSpPr/>
          <p:nvPr/>
        </p:nvSpPr>
        <p:spPr>
          <a:xfrm>
            <a:off x="0" y="48099"/>
            <a:ext cx="9144250" cy="4398100"/>
          </a:xfrm>
          <a:custGeom>
            <a:rect b="b" l="l" r="r" t="t"/>
            <a:pathLst>
              <a:path extrusionOk="0" h="175924" w="365770">
                <a:moveTo>
                  <a:pt x="0" y="0"/>
                </a:moveTo>
                <a:lnTo>
                  <a:pt x="365770" y="0"/>
                </a:lnTo>
                <a:lnTo>
                  <a:pt x="365760" y="70914"/>
                </a:lnTo>
                <a:lnTo>
                  <a:pt x="0" y="175924"/>
                </a:lnTo>
                <a:close/>
              </a:path>
            </a:pathLst>
          </a:custGeom>
          <a:solidFill>
            <a:schemeClr val="lt1"/>
          </a:solidFill>
          <a:ln>
            <a:noFill/>
          </a:ln>
        </p:spPr>
      </p:sp>
      <p:sp>
        <p:nvSpPr>
          <p:cNvPr id="16" name="Google Shape;16;p3"/>
          <p:cNvSpPr/>
          <p:nvPr/>
        </p:nvSpPr>
        <p:spPr>
          <a:xfrm>
            <a:off x="0" y="0"/>
            <a:ext cx="9144250" cy="4398100"/>
          </a:xfrm>
          <a:custGeom>
            <a:rect b="b" l="l" r="r" t="t"/>
            <a:pathLst>
              <a:path extrusionOk="0" h="175924" w="365770">
                <a:moveTo>
                  <a:pt x="0" y="0"/>
                </a:moveTo>
                <a:lnTo>
                  <a:pt x="365770" y="0"/>
                </a:lnTo>
                <a:lnTo>
                  <a:pt x="365760" y="70914"/>
                </a:lnTo>
                <a:lnTo>
                  <a:pt x="0" y="175924"/>
                </a:lnTo>
                <a:close/>
              </a:path>
            </a:pathLst>
          </a:custGeom>
          <a:solidFill>
            <a:schemeClr val="accent3"/>
          </a:solidFill>
          <a:ln>
            <a:noFill/>
          </a:ln>
        </p:spPr>
      </p:sp>
      <p:sp>
        <p:nvSpPr>
          <p:cNvPr id="17" name="Google Shape;17;p3"/>
          <p:cNvSpPr txBox="1"/>
          <p:nvPr>
            <p:ph type="title"/>
          </p:nvPr>
        </p:nvSpPr>
        <p:spPr>
          <a:xfrm>
            <a:off x="311700" y="539725"/>
            <a:ext cx="8520600" cy="1282500"/>
          </a:xfrm>
          <a:prstGeom prst="rect">
            <a:avLst/>
          </a:prstGeom>
        </p:spPr>
        <p:txBody>
          <a:bodyPr anchorCtr="0" anchor="t" bIns="91425" lIns="91425" spcFirstLastPara="1" rIns="91425" wrap="square" tIns="91425">
            <a:normAutofit/>
          </a:bodyPr>
          <a:lstStyle>
            <a:lvl1pPr lvl="0">
              <a:spcBef>
                <a:spcPts val="0"/>
              </a:spcBef>
              <a:spcAft>
                <a:spcPts val="0"/>
              </a:spcAft>
              <a:buSzPts val="3600"/>
              <a:buNone/>
              <a:defRPr sz="3600"/>
            </a:lvl1pPr>
            <a:lvl2pPr lvl="1">
              <a:spcBef>
                <a:spcPts val="0"/>
              </a:spcBef>
              <a:spcAft>
                <a:spcPts val="0"/>
              </a:spcAft>
              <a:buSzPts val="3600"/>
              <a:buNone/>
              <a:defRPr sz="3600"/>
            </a:lvl2pPr>
            <a:lvl3pPr lvl="2">
              <a:spcBef>
                <a:spcPts val="0"/>
              </a:spcBef>
              <a:spcAft>
                <a:spcPts val="0"/>
              </a:spcAft>
              <a:buSzPts val="3600"/>
              <a:buNone/>
              <a:defRPr sz="3600"/>
            </a:lvl3pPr>
            <a:lvl4pPr lvl="3">
              <a:spcBef>
                <a:spcPts val="0"/>
              </a:spcBef>
              <a:spcAft>
                <a:spcPts val="0"/>
              </a:spcAft>
              <a:buSzPts val="3600"/>
              <a:buNone/>
              <a:defRPr sz="3600"/>
            </a:lvl4pPr>
            <a:lvl5pPr lvl="4">
              <a:spcBef>
                <a:spcPts val="0"/>
              </a:spcBef>
              <a:spcAft>
                <a:spcPts val="0"/>
              </a:spcAft>
              <a:buSzPts val="3600"/>
              <a:buNone/>
              <a:defRPr sz="3600"/>
            </a:lvl5pPr>
            <a:lvl6pPr lvl="5">
              <a:spcBef>
                <a:spcPts val="0"/>
              </a:spcBef>
              <a:spcAft>
                <a:spcPts val="0"/>
              </a:spcAft>
              <a:buSzPts val="3600"/>
              <a:buNone/>
              <a:defRPr sz="3600"/>
            </a:lvl6pPr>
            <a:lvl7pPr lvl="6">
              <a:spcBef>
                <a:spcPts val="0"/>
              </a:spcBef>
              <a:spcAft>
                <a:spcPts val="0"/>
              </a:spcAft>
              <a:buSzPts val="3600"/>
              <a:buNone/>
              <a:defRPr sz="3600"/>
            </a:lvl7pPr>
            <a:lvl8pPr lvl="7">
              <a:spcBef>
                <a:spcPts val="0"/>
              </a:spcBef>
              <a:spcAft>
                <a:spcPts val="0"/>
              </a:spcAft>
              <a:buSzPts val="3600"/>
              <a:buNone/>
              <a:defRPr sz="3600"/>
            </a:lvl8pPr>
            <a:lvl9pPr lvl="8">
              <a:spcBef>
                <a:spcPts val="0"/>
              </a:spcBef>
              <a:spcAft>
                <a:spcPts val="0"/>
              </a:spcAft>
              <a:buSzPts val="3600"/>
              <a:buNone/>
              <a:defRPr sz="3600"/>
            </a:lvl9pPr>
          </a:lstStyle>
          <a:p/>
        </p:txBody>
      </p:sp>
      <p:sp>
        <p:nvSpPr>
          <p:cNvPr id="18" name="Google Shape;18;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solidFill>
                  <a:schemeClr val="accent1"/>
                </a:solidFill>
              </a:defRPr>
            </a:lvl1pPr>
            <a:lvl2pPr lvl="1">
              <a:buNone/>
              <a:defRPr>
                <a:solidFill>
                  <a:schemeClr val="accent1"/>
                </a:solidFill>
              </a:defRPr>
            </a:lvl2pPr>
            <a:lvl3pPr lvl="2">
              <a:buNone/>
              <a:defRPr>
                <a:solidFill>
                  <a:schemeClr val="accent1"/>
                </a:solidFill>
              </a:defRPr>
            </a:lvl3pPr>
            <a:lvl4pPr lvl="3">
              <a:buNone/>
              <a:defRPr>
                <a:solidFill>
                  <a:schemeClr val="accent1"/>
                </a:solidFill>
              </a:defRPr>
            </a:lvl4pPr>
            <a:lvl5pPr lvl="4">
              <a:buNone/>
              <a:defRPr>
                <a:solidFill>
                  <a:schemeClr val="accent1"/>
                </a:solidFill>
              </a:defRPr>
            </a:lvl5pPr>
            <a:lvl6pPr lvl="5">
              <a:buNone/>
              <a:defRPr>
                <a:solidFill>
                  <a:schemeClr val="accent1"/>
                </a:solidFill>
              </a:defRPr>
            </a:lvl6pPr>
            <a:lvl7pPr lvl="6">
              <a:buNone/>
              <a:defRPr>
                <a:solidFill>
                  <a:schemeClr val="accent1"/>
                </a:solidFill>
              </a:defRPr>
            </a:lvl7pPr>
            <a:lvl8pPr lvl="7">
              <a:buNone/>
              <a:defRPr>
                <a:solidFill>
                  <a:schemeClr val="accent1"/>
                </a:solidFill>
              </a:defRPr>
            </a:lvl8pPr>
            <a:lvl9pPr lvl="8">
              <a:buNone/>
              <a:defRPr>
                <a:solidFill>
                  <a:schemeClr val="accent1"/>
                </a:solidFill>
              </a:defRPr>
            </a:lvl9pPr>
          </a:lstStyle>
          <a:p>
            <a:pPr indent="0" lvl="0" marL="0" rtl="0" algn="r">
              <a:spcBef>
                <a:spcPts val="0"/>
              </a:spcBef>
              <a:spcAft>
                <a:spcPts val="0"/>
              </a:spcAft>
              <a:buNone/>
            </a:pPr>
            <a:fld id="{00000000-1234-1234-1234-123412341234}" type="slidenum">
              <a:rPr lang="sk"/>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9" name="Shape 19"/>
        <p:cNvGrpSpPr/>
        <p:nvPr/>
      </p:nvGrpSpPr>
      <p:grpSpPr>
        <a:xfrm>
          <a:off x="0" y="0"/>
          <a:ext cx="0" cy="0"/>
          <a:chOff x="0" y="0"/>
          <a:chExt cx="0" cy="0"/>
        </a:xfrm>
      </p:grpSpPr>
      <p:sp>
        <p:nvSpPr>
          <p:cNvPr id="20" name="Google Shape;20;p4"/>
          <p:cNvSpPr/>
          <p:nvPr/>
        </p:nvSpPr>
        <p:spPr>
          <a:xfrm>
            <a:off x="0" y="0"/>
            <a:ext cx="4314000" cy="51435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 name="Google Shape;21;p4"/>
          <p:cNvSpPr/>
          <p:nvPr/>
        </p:nvSpPr>
        <p:spPr>
          <a:xfrm>
            <a:off x="0" y="44125"/>
            <a:ext cx="4313625" cy="4399375"/>
          </a:xfrm>
          <a:custGeom>
            <a:rect b="b" l="l" r="r" t="t"/>
            <a:pathLst>
              <a:path extrusionOk="0" h="175975" w="172545">
                <a:moveTo>
                  <a:pt x="0" y="157"/>
                </a:moveTo>
                <a:lnTo>
                  <a:pt x="172419" y="0"/>
                </a:lnTo>
                <a:lnTo>
                  <a:pt x="172545" y="126541"/>
                </a:lnTo>
                <a:lnTo>
                  <a:pt x="0" y="175975"/>
                </a:lnTo>
                <a:close/>
              </a:path>
            </a:pathLst>
          </a:custGeom>
          <a:solidFill>
            <a:schemeClr val="accent2"/>
          </a:solidFill>
          <a:ln>
            <a:noFill/>
          </a:ln>
        </p:spPr>
      </p:sp>
      <p:sp>
        <p:nvSpPr>
          <p:cNvPr id="22" name="Google Shape;22;p4"/>
          <p:cNvSpPr/>
          <p:nvPr/>
        </p:nvSpPr>
        <p:spPr>
          <a:xfrm>
            <a:off x="-125" y="0"/>
            <a:ext cx="4316900" cy="4395600"/>
          </a:xfrm>
          <a:custGeom>
            <a:rect b="b" l="l" r="r" t="t"/>
            <a:pathLst>
              <a:path extrusionOk="0" h="175824" w="172676">
                <a:moveTo>
                  <a:pt x="0" y="6"/>
                </a:moveTo>
                <a:lnTo>
                  <a:pt x="172676" y="0"/>
                </a:lnTo>
                <a:lnTo>
                  <a:pt x="172562" y="126442"/>
                </a:lnTo>
                <a:lnTo>
                  <a:pt x="0" y="175824"/>
                </a:lnTo>
                <a:close/>
              </a:path>
            </a:pathLst>
          </a:custGeom>
          <a:solidFill>
            <a:schemeClr val="dk1"/>
          </a:solidFill>
          <a:ln>
            <a:noFill/>
          </a:ln>
        </p:spPr>
      </p:sp>
      <p:sp>
        <p:nvSpPr>
          <p:cNvPr id="23" name="Google Shape;23;p4"/>
          <p:cNvSpPr txBox="1"/>
          <p:nvPr>
            <p:ph type="title"/>
          </p:nvPr>
        </p:nvSpPr>
        <p:spPr>
          <a:xfrm>
            <a:off x="311725" y="500925"/>
            <a:ext cx="3706500" cy="2508900"/>
          </a:xfrm>
          <a:prstGeom prst="rect">
            <a:avLst/>
          </a:prstGeom>
        </p:spPr>
        <p:txBody>
          <a:bodyPr anchorCtr="0" anchor="t" bIns="91425" lIns="91425" spcFirstLastPara="1" rIns="91425" wrap="square" tIns="91425">
            <a:normAutofit/>
          </a:bodyPr>
          <a:lstStyle>
            <a:lvl1pPr lvl="0">
              <a:spcBef>
                <a:spcPts val="0"/>
              </a:spcBef>
              <a:spcAft>
                <a:spcPts val="0"/>
              </a:spcAft>
              <a:buClr>
                <a:schemeClr val="lt1"/>
              </a:buClr>
              <a:buSzPts val="2800"/>
              <a:buNone/>
              <a:defRPr>
                <a:solidFill>
                  <a:schemeClr val="lt1"/>
                </a:solidFill>
              </a:defRPr>
            </a:lvl1pPr>
            <a:lvl2pPr lvl="1">
              <a:spcBef>
                <a:spcPts val="0"/>
              </a:spcBef>
              <a:spcAft>
                <a:spcPts val="0"/>
              </a:spcAft>
              <a:buClr>
                <a:schemeClr val="lt1"/>
              </a:buClr>
              <a:buSzPts val="2800"/>
              <a:buNone/>
              <a:defRPr>
                <a:solidFill>
                  <a:schemeClr val="lt1"/>
                </a:solidFill>
              </a:defRPr>
            </a:lvl2pPr>
            <a:lvl3pPr lvl="2">
              <a:spcBef>
                <a:spcPts val="0"/>
              </a:spcBef>
              <a:spcAft>
                <a:spcPts val="0"/>
              </a:spcAft>
              <a:buClr>
                <a:schemeClr val="lt1"/>
              </a:buClr>
              <a:buSzPts val="2800"/>
              <a:buNone/>
              <a:defRPr>
                <a:solidFill>
                  <a:schemeClr val="lt1"/>
                </a:solidFill>
              </a:defRPr>
            </a:lvl3pPr>
            <a:lvl4pPr lvl="3">
              <a:spcBef>
                <a:spcPts val="0"/>
              </a:spcBef>
              <a:spcAft>
                <a:spcPts val="0"/>
              </a:spcAft>
              <a:buClr>
                <a:schemeClr val="lt1"/>
              </a:buClr>
              <a:buSzPts val="2800"/>
              <a:buNone/>
              <a:defRPr>
                <a:solidFill>
                  <a:schemeClr val="lt1"/>
                </a:solidFill>
              </a:defRPr>
            </a:lvl4pPr>
            <a:lvl5pPr lvl="4">
              <a:spcBef>
                <a:spcPts val="0"/>
              </a:spcBef>
              <a:spcAft>
                <a:spcPts val="0"/>
              </a:spcAft>
              <a:buClr>
                <a:schemeClr val="lt1"/>
              </a:buClr>
              <a:buSzPts val="2800"/>
              <a:buNone/>
              <a:defRPr>
                <a:solidFill>
                  <a:schemeClr val="lt1"/>
                </a:solidFill>
              </a:defRPr>
            </a:lvl5pPr>
            <a:lvl6pPr lvl="5">
              <a:spcBef>
                <a:spcPts val="0"/>
              </a:spcBef>
              <a:spcAft>
                <a:spcPts val="0"/>
              </a:spcAft>
              <a:buClr>
                <a:schemeClr val="lt1"/>
              </a:buClr>
              <a:buSzPts val="2800"/>
              <a:buNone/>
              <a:defRPr>
                <a:solidFill>
                  <a:schemeClr val="lt1"/>
                </a:solidFill>
              </a:defRPr>
            </a:lvl6pPr>
            <a:lvl7pPr lvl="6">
              <a:spcBef>
                <a:spcPts val="0"/>
              </a:spcBef>
              <a:spcAft>
                <a:spcPts val="0"/>
              </a:spcAft>
              <a:buClr>
                <a:schemeClr val="lt1"/>
              </a:buClr>
              <a:buSzPts val="2800"/>
              <a:buNone/>
              <a:defRPr>
                <a:solidFill>
                  <a:schemeClr val="lt1"/>
                </a:solidFill>
              </a:defRPr>
            </a:lvl7pPr>
            <a:lvl8pPr lvl="7">
              <a:spcBef>
                <a:spcPts val="0"/>
              </a:spcBef>
              <a:spcAft>
                <a:spcPts val="0"/>
              </a:spcAft>
              <a:buClr>
                <a:schemeClr val="lt1"/>
              </a:buClr>
              <a:buSzPts val="2800"/>
              <a:buNone/>
              <a:defRPr>
                <a:solidFill>
                  <a:schemeClr val="lt1"/>
                </a:solidFill>
              </a:defRPr>
            </a:lvl8pPr>
            <a:lvl9pPr lvl="8">
              <a:spcBef>
                <a:spcPts val="0"/>
              </a:spcBef>
              <a:spcAft>
                <a:spcPts val="0"/>
              </a:spcAft>
              <a:buClr>
                <a:schemeClr val="lt1"/>
              </a:buClr>
              <a:buSzPts val="2800"/>
              <a:buNone/>
              <a:defRPr>
                <a:solidFill>
                  <a:schemeClr val="lt1"/>
                </a:solidFill>
              </a:defRPr>
            </a:lvl9pPr>
          </a:lstStyle>
          <a:p/>
        </p:txBody>
      </p:sp>
      <p:sp>
        <p:nvSpPr>
          <p:cNvPr id="24" name="Google Shape;24;p4"/>
          <p:cNvSpPr txBox="1"/>
          <p:nvPr>
            <p:ph idx="1" type="body"/>
          </p:nvPr>
        </p:nvSpPr>
        <p:spPr>
          <a:xfrm>
            <a:off x="4644675" y="500925"/>
            <a:ext cx="4166400" cy="40986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25" name="Google Shape;25;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sk"/>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6" name="Shape 26"/>
        <p:cNvGrpSpPr/>
        <p:nvPr/>
      </p:nvGrpSpPr>
      <p:grpSpPr>
        <a:xfrm>
          <a:off x="0" y="0"/>
          <a:ext cx="0" cy="0"/>
          <a:chOff x="0" y="0"/>
          <a:chExt cx="0" cy="0"/>
        </a:xfrm>
      </p:grpSpPr>
      <p:sp>
        <p:nvSpPr>
          <p:cNvPr id="27" name="Google Shape;27;p5"/>
          <p:cNvSpPr/>
          <p:nvPr/>
        </p:nvSpPr>
        <p:spPr>
          <a:xfrm>
            <a:off x="0" y="0"/>
            <a:ext cx="9144000" cy="12771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 name="Google Shape;28;p5"/>
          <p:cNvSpPr txBox="1"/>
          <p:nvPr>
            <p:ph type="title"/>
          </p:nvPr>
        </p:nvSpPr>
        <p:spPr>
          <a:xfrm>
            <a:off x="311725" y="500925"/>
            <a:ext cx="8520600" cy="623700"/>
          </a:xfrm>
          <a:prstGeom prst="rect">
            <a:avLst/>
          </a:prstGeom>
        </p:spPr>
        <p:txBody>
          <a:bodyPr anchorCtr="0" anchor="t" bIns="91425" lIns="91425" spcFirstLastPara="1" rIns="91425" wrap="square" tIns="91425">
            <a:normAutofit/>
          </a:bodyPr>
          <a:lstStyle>
            <a:lvl1pPr lvl="0">
              <a:spcBef>
                <a:spcPts val="0"/>
              </a:spcBef>
              <a:spcAft>
                <a:spcPts val="0"/>
              </a:spcAft>
              <a:buClr>
                <a:schemeClr val="lt1"/>
              </a:buClr>
              <a:buSzPts val="2800"/>
              <a:buNone/>
              <a:defRPr>
                <a:solidFill>
                  <a:schemeClr val="lt1"/>
                </a:solidFill>
              </a:defRPr>
            </a:lvl1pPr>
            <a:lvl2pPr lvl="1">
              <a:spcBef>
                <a:spcPts val="0"/>
              </a:spcBef>
              <a:spcAft>
                <a:spcPts val="0"/>
              </a:spcAft>
              <a:buClr>
                <a:schemeClr val="lt1"/>
              </a:buClr>
              <a:buSzPts val="2800"/>
              <a:buNone/>
              <a:defRPr>
                <a:solidFill>
                  <a:schemeClr val="lt1"/>
                </a:solidFill>
              </a:defRPr>
            </a:lvl2pPr>
            <a:lvl3pPr lvl="2">
              <a:spcBef>
                <a:spcPts val="0"/>
              </a:spcBef>
              <a:spcAft>
                <a:spcPts val="0"/>
              </a:spcAft>
              <a:buClr>
                <a:schemeClr val="lt1"/>
              </a:buClr>
              <a:buSzPts val="2800"/>
              <a:buNone/>
              <a:defRPr>
                <a:solidFill>
                  <a:schemeClr val="lt1"/>
                </a:solidFill>
              </a:defRPr>
            </a:lvl3pPr>
            <a:lvl4pPr lvl="3">
              <a:spcBef>
                <a:spcPts val="0"/>
              </a:spcBef>
              <a:spcAft>
                <a:spcPts val="0"/>
              </a:spcAft>
              <a:buClr>
                <a:schemeClr val="lt1"/>
              </a:buClr>
              <a:buSzPts val="2800"/>
              <a:buNone/>
              <a:defRPr>
                <a:solidFill>
                  <a:schemeClr val="lt1"/>
                </a:solidFill>
              </a:defRPr>
            </a:lvl4pPr>
            <a:lvl5pPr lvl="4">
              <a:spcBef>
                <a:spcPts val="0"/>
              </a:spcBef>
              <a:spcAft>
                <a:spcPts val="0"/>
              </a:spcAft>
              <a:buClr>
                <a:schemeClr val="lt1"/>
              </a:buClr>
              <a:buSzPts val="2800"/>
              <a:buNone/>
              <a:defRPr>
                <a:solidFill>
                  <a:schemeClr val="lt1"/>
                </a:solidFill>
              </a:defRPr>
            </a:lvl5pPr>
            <a:lvl6pPr lvl="5">
              <a:spcBef>
                <a:spcPts val="0"/>
              </a:spcBef>
              <a:spcAft>
                <a:spcPts val="0"/>
              </a:spcAft>
              <a:buClr>
                <a:schemeClr val="lt1"/>
              </a:buClr>
              <a:buSzPts val="2800"/>
              <a:buNone/>
              <a:defRPr>
                <a:solidFill>
                  <a:schemeClr val="lt1"/>
                </a:solidFill>
              </a:defRPr>
            </a:lvl6pPr>
            <a:lvl7pPr lvl="6">
              <a:spcBef>
                <a:spcPts val="0"/>
              </a:spcBef>
              <a:spcAft>
                <a:spcPts val="0"/>
              </a:spcAft>
              <a:buClr>
                <a:schemeClr val="lt1"/>
              </a:buClr>
              <a:buSzPts val="2800"/>
              <a:buNone/>
              <a:defRPr>
                <a:solidFill>
                  <a:schemeClr val="lt1"/>
                </a:solidFill>
              </a:defRPr>
            </a:lvl7pPr>
            <a:lvl8pPr lvl="7">
              <a:spcBef>
                <a:spcPts val="0"/>
              </a:spcBef>
              <a:spcAft>
                <a:spcPts val="0"/>
              </a:spcAft>
              <a:buClr>
                <a:schemeClr val="lt1"/>
              </a:buClr>
              <a:buSzPts val="2800"/>
              <a:buNone/>
              <a:defRPr>
                <a:solidFill>
                  <a:schemeClr val="lt1"/>
                </a:solidFill>
              </a:defRPr>
            </a:lvl8pPr>
            <a:lvl9pPr lvl="8">
              <a:spcBef>
                <a:spcPts val="0"/>
              </a:spcBef>
              <a:spcAft>
                <a:spcPts val="0"/>
              </a:spcAft>
              <a:buClr>
                <a:schemeClr val="lt1"/>
              </a:buClr>
              <a:buSzPts val="2800"/>
              <a:buNone/>
              <a:defRPr>
                <a:solidFill>
                  <a:schemeClr val="lt1"/>
                </a:solidFill>
              </a:defRPr>
            </a:lvl9pPr>
          </a:lstStyle>
          <a:p/>
        </p:txBody>
      </p:sp>
      <p:sp>
        <p:nvSpPr>
          <p:cNvPr id="29" name="Google Shape;29;p5"/>
          <p:cNvSpPr txBox="1"/>
          <p:nvPr>
            <p:ph idx="1" type="body"/>
          </p:nvPr>
        </p:nvSpPr>
        <p:spPr>
          <a:xfrm>
            <a:off x="311700" y="1505700"/>
            <a:ext cx="3999900" cy="30762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30" name="Google Shape;30;p5"/>
          <p:cNvSpPr txBox="1"/>
          <p:nvPr>
            <p:ph idx="2" type="body"/>
          </p:nvPr>
        </p:nvSpPr>
        <p:spPr>
          <a:xfrm>
            <a:off x="4832400" y="1505700"/>
            <a:ext cx="3999900" cy="30762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31" name="Google Shape;31;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sk"/>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32" name="Shape 32"/>
        <p:cNvGrpSpPr/>
        <p:nvPr/>
      </p:nvGrpSpPr>
      <p:grpSpPr>
        <a:xfrm>
          <a:off x="0" y="0"/>
          <a:ext cx="0" cy="0"/>
          <a:chOff x="0" y="0"/>
          <a:chExt cx="0" cy="0"/>
        </a:xfrm>
      </p:grpSpPr>
      <p:sp>
        <p:nvSpPr>
          <p:cNvPr id="33" name="Google Shape;33;p6"/>
          <p:cNvSpPr/>
          <p:nvPr/>
        </p:nvSpPr>
        <p:spPr>
          <a:xfrm>
            <a:off x="0" y="0"/>
            <a:ext cx="9144000" cy="12771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 name="Google Shape;34;p6"/>
          <p:cNvSpPr txBox="1"/>
          <p:nvPr>
            <p:ph type="title"/>
          </p:nvPr>
        </p:nvSpPr>
        <p:spPr>
          <a:xfrm>
            <a:off x="311725" y="500925"/>
            <a:ext cx="8520600" cy="623700"/>
          </a:xfrm>
          <a:prstGeom prst="rect">
            <a:avLst/>
          </a:prstGeom>
        </p:spPr>
        <p:txBody>
          <a:bodyPr anchorCtr="0" anchor="t" bIns="91425" lIns="91425" spcFirstLastPara="1" rIns="91425" wrap="square" tIns="91425">
            <a:normAutofit/>
          </a:bodyPr>
          <a:lstStyle>
            <a:lvl1pPr lvl="0">
              <a:spcBef>
                <a:spcPts val="0"/>
              </a:spcBef>
              <a:spcAft>
                <a:spcPts val="0"/>
              </a:spcAft>
              <a:buClr>
                <a:schemeClr val="lt1"/>
              </a:buClr>
              <a:buSzPts val="2800"/>
              <a:buNone/>
              <a:defRPr>
                <a:solidFill>
                  <a:schemeClr val="lt1"/>
                </a:solidFill>
              </a:defRPr>
            </a:lvl1pPr>
            <a:lvl2pPr lvl="1">
              <a:spcBef>
                <a:spcPts val="0"/>
              </a:spcBef>
              <a:spcAft>
                <a:spcPts val="0"/>
              </a:spcAft>
              <a:buClr>
                <a:schemeClr val="lt1"/>
              </a:buClr>
              <a:buSzPts val="2800"/>
              <a:buNone/>
              <a:defRPr>
                <a:solidFill>
                  <a:schemeClr val="lt1"/>
                </a:solidFill>
              </a:defRPr>
            </a:lvl2pPr>
            <a:lvl3pPr lvl="2">
              <a:spcBef>
                <a:spcPts val="0"/>
              </a:spcBef>
              <a:spcAft>
                <a:spcPts val="0"/>
              </a:spcAft>
              <a:buClr>
                <a:schemeClr val="lt1"/>
              </a:buClr>
              <a:buSzPts val="2800"/>
              <a:buNone/>
              <a:defRPr>
                <a:solidFill>
                  <a:schemeClr val="lt1"/>
                </a:solidFill>
              </a:defRPr>
            </a:lvl3pPr>
            <a:lvl4pPr lvl="3">
              <a:spcBef>
                <a:spcPts val="0"/>
              </a:spcBef>
              <a:spcAft>
                <a:spcPts val="0"/>
              </a:spcAft>
              <a:buClr>
                <a:schemeClr val="lt1"/>
              </a:buClr>
              <a:buSzPts val="2800"/>
              <a:buNone/>
              <a:defRPr>
                <a:solidFill>
                  <a:schemeClr val="lt1"/>
                </a:solidFill>
              </a:defRPr>
            </a:lvl4pPr>
            <a:lvl5pPr lvl="4">
              <a:spcBef>
                <a:spcPts val="0"/>
              </a:spcBef>
              <a:spcAft>
                <a:spcPts val="0"/>
              </a:spcAft>
              <a:buClr>
                <a:schemeClr val="lt1"/>
              </a:buClr>
              <a:buSzPts val="2800"/>
              <a:buNone/>
              <a:defRPr>
                <a:solidFill>
                  <a:schemeClr val="lt1"/>
                </a:solidFill>
              </a:defRPr>
            </a:lvl5pPr>
            <a:lvl6pPr lvl="5">
              <a:spcBef>
                <a:spcPts val="0"/>
              </a:spcBef>
              <a:spcAft>
                <a:spcPts val="0"/>
              </a:spcAft>
              <a:buClr>
                <a:schemeClr val="lt1"/>
              </a:buClr>
              <a:buSzPts val="2800"/>
              <a:buNone/>
              <a:defRPr>
                <a:solidFill>
                  <a:schemeClr val="lt1"/>
                </a:solidFill>
              </a:defRPr>
            </a:lvl6pPr>
            <a:lvl7pPr lvl="6">
              <a:spcBef>
                <a:spcPts val="0"/>
              </a:spcBef>
              <a:spcAft>
                <a:spcPts val="0"/>
              </a:spcAft>
              <a:buClr>
                <a:schemeClr val="lt1"/>
              </a:buClr>
              <a:buSzPts val="2800"/>
              <a:buNone/>
              <a:defRPr>
                <a:solidFill>
                  <a:schemeClr val="lt1"/>
                </a:solidFill>
              </a:defRPr>
            </a:lvl7pPr>
            <a:lvl8pPr lvl="7">
              <a:spcBef>
                <a:spcPts val="0"/>
              </a:spcBef>
              <a:spcAft>
                <a:spcPts val="0"/>
              </a:spcAft>
              <a:buClr>
                <a:schemeClr val="lt1"/>
              </a:buClr>
              <a:buSzPts val="2800"/>
              <a:buNone/>
              <a:defRPr>
                <a:solidFill>
                  <a:schemeClr val="lt1"/>
                </a:solidFill>
              </a:defRPr>
            </a:lvl8pPr>
            <a:lvl9pPr lvl="8">
              <a:spcBef>
                <a:spcPts val="0"/>
              </a:spcBef>
              <a:spcAft>
                <a:spcPts val="0"/>
              </a:spcAft>
              <a:buClr>
                <a:schemeClr val="lt1"/>
              </a:buClr>
              <a:buSzPts val="2800"/>
              <a:buNone/>
              <a:defRPr>
                <a:solidFill>
                  <a:schemeClr val="lt1"/>
                </a:solidFill>
              </a:defRPr>
            </a:lvl9pPr>
          </a:lstStyle>
          <a:p/>
        </p:txBody>
      </p:sp>
      <p:sp>
        <p:nvSpPr>
          <p:cNvPr id="35" name="Google Shape;35;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sk"/>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36" name="Shape 36"/>
        <p:cNvGrpSpPr/>
        <p:nvPr/>
      </p:nvGrpSpPr>
      <p:grpSpPr>
        <a:xfrm>
          <a:off x="0" y="0"/>
          <a:ext cx="0" cy="0"/>
          <a:chOff x="0" y="0"/>
          <a:chExt cx="0" cy="0"/>
        </a:xfrm>
      </p:grpSpPr>
      <p:sp>
        <p:nvSpPr>
          <p:cNvPr id="37" name="Google Shape;37;p7"/>
          <p:cNvSpPr/>
          <p:nvPr/>
        </p:nvSpPr>
        <p:spPr>
          <a:xfrm>
            <a:off x="0" y="0"/>
            <a:ext cx="3764400" cy="51435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 name="Google Shape;38;p7"/>
          <p:cNvSpPr txBox="1"/>
          <p:nvPr>
            <p:ph type="title"/>
          </p:nvPr>
        </p:nvSpPr>
        <p:spPr>
          <a:xfrm>
            <a:off x="311725" y="500925"/>
            <a:ext cx="3127500" cy="1829100"/>
          </a:xfrm>
          <a:prstGeom prst="rect">
            <a:avLst/>
          </a:prstGeom>
        </p:spPr>
        <p:txBody>
          <a:bodyPr anchorCtr="0" anchor="t" bIns="91425" lIns="91425" spcFirstLastPara="1" rIns="91425" wrap="square" tIns="91425">
            <a:normAutofit/>
          </a:bodyPr>
          <a:lstStyle>
            <a:lvl1pPr lvl="0">
              <a:spcBef>
                <a:spcPts val="0"/>
              </a:spcBef>
              <a:spcAft>
                <a:spcPts val="0"/>
              </a:spcAft>
              <a:buClr>
                <a:schemeClr val="lt1"/>
              </a:buClr>
              <a:buSzPts val="2800"/>
              <a:buNone/>
              <a:defRPr>
                <a:solidFill>
                  <a:schemeClr val="lt1"/>
                </a:solidFill>
              </a:defRPr>
            </a:lvl1pPr>
            <a:lvl2pPr lvl="1">
              <a:spcBef>
                <a:spcPts val="0"/>
              </a:spcBef>
              <a:spcAft>
                <a:spcPts val="0"/>
              </a:spcAft>
              <a:buClr>
                <a:schemeClr val="lt1"/>
              </a:buClr>
              <a:buSzPts val="2800"/>
              <a:buNone/>
              <a:defRPr>
                <a:solidFill>
                  <a:schemeClr val="lt1"/>
                </a:solidFill>
              </a:defRPr>
            </a:lvl2pPr>
            <a:lvl3pPr lvl="2">
              <a:spcBef>
                <a:spcPts val="0"/>
              </a:spcBef>
              <a:spcAft>
                <a:spcPts val="0"/>
              </a:spcAft>
              <a:buClr>
                <a:schemeClr val="lt1"/>
              </a:buClr>
              <a:buSzPts val="2800"/>
              <a:buNone/>
              <a:defRPr>
                <a:solidFill>
                  <a:schemeClr val="lt1"/>
                </a:solidFill>
              </a:defRPr>
            </a:lvl3pPr>
            <a:lvl4pPr lvl="3">
              <a:spcBef>
                <a:spcPts val="0"/>
              </a:spcBef>
              <a:spcAft>
                <a:spcPts val="0"/>
              </a:spcAft>
              <a:buClr>
                <a:schemeClr val="lt1"/>
              </a:buClr>
              <a:buSzPts val="2800"/>
              <a:buNone/>
              <a:defRPr>
                <a:solidFill>
                  <a:schemeClr val="lt1"/>
                </a:solidFill>
              </a:defRPr>
            </a:lvl4pPr>
            <a:lvl5pPr lvl="4">
              <a:spcBef>
                <a:spcPts val="0"/>
              </a:spcBef>
              <a:spcAft>
                <a:spcPts val="0"/>
              </a:spcAft>
              <a:buClr>
                <a:schemeClr val="lt1"/>
              </a:buClr>
              <a:buSzPts val="2800"/>
              <a:buNone/>
              <a:defRPr>
                <a:solidFill>
                  <a:schemeClr val="lt1"/>
                </a:solidFill>
              </a:defRPr>
            </a:lvl5pPr>
            <a:lvl6pPr lvl="5">
              <a:spcBef>
                <a:spcPts val="0"/>
              </a:spcBef>
              <a:spcAft>
                <a:spcPts val="0"/>
              </a:spcAft>
              <a:buClr>
                <a:schemeClr val="lt1"/>
              </a:buClr>
              <a:buSzPts val="2800"/>
              <a:buNone/>
              <a:defRPr>
                <a:solidFill>
                  <a:schemeClr val="lt1"/>
                </a:solidFill>
              </a:defRPr>
            </a:lvl6pPr>
            <a:lvl7pPr lvl="6">
              <a:spcBef>
                <a:spcPts val="0"/>
              </a:spcBef>
              <a:spcAft>
                <a:spcPts val="0"/>
              </a:spcAft>
              <a:buClr>
                <a:schemeClr val="lt1"/>
              </a:buClr>
              <a:buSzPts val="2800"/>
              <a:buNone/>
              <a:defRPr>
                <a:solidFill>
                  <a:schemeClr val="lt1"/>
                </a:solidFill>
              </a:defRPr>
            </a:lvl7pPr>
            <a:lvl8pPr lvl="7">
              <a:spcBef>
                <a:spcPts val="0"/>
              </a:spcBef>
              <a:spcAft>
                <a:spcPts val="0"/>
              </a:spcAft>
              <a:buClr>
                <a:schemeClr val="lt1"/>
              </a:buClr>
              <a:buSzPts val="2800"/>
              <a:buNone/>
              <a:defRPr>
                <a:solidFill>
                  <a:schemeClr val="lt1"/>
                </a:solidFill>
              </a:defRPr>
            </a:lvl8pPr>
            <a:lvl9pPr lvl="8">
              <a:spcBef>
                <a:spcPts val="0"/>
              </a:spcBef>
              <a:spcAft>
                <a:spcPts val="0"/>
              </a:spcAft>
              <a:buClr>
                <a:schemeClr val="lt1"/>
              </a:buClr>
              <a:buSzPts val="2800"/>
              <a:buNone/>
              <a:defRPr>
                <a:solidFill>
                  <a:schemeClr val="lt1"/>
                </a:solidFill>
              </a:defRPr>
            </a:lvl9pPr>
          </a:lstStyle>
          <a:p/>
        </p:txBody>
      </p:sp>
      <p:sp>
        <p:nvSpPr>
          <p:cNvPr id="39" name="Google Shape;39;p7"/>
          <p:cNvSpPr txBox="1"/>
          <p:nvPr>
            <p:ph idx="1" type="body"/>
          </p:nvPr>
        </p:nvSpPr>
        <p:spPr>
          <a:xfrm>
            <a:off x="311700" y="2390650"/>
            <a:ext cx="3127500" cy="22980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Clr>
                <a:schemeClr val="accent2"/>
              </a:buClr>
              <a:buSzPts val="1300"/>
              <a:buChar char="●"/>
              <a:defRPr>
                <a:solidFill>
                  <a:schemeClr val="accent2"/>
                </a:solidFill>
              </a:defRPr>
            </a:lvl1pPr>
            <a:lvl2pPr indent="-298450" lvl="1" marL="914400">
              <a:spcBef>
                <a:spcPts val="0"/>
              </a:spcBef>
              <a:spcAft>
                <a:spcPts val="0"/>
              </a:spcAft>
              <a:buClr>
                <a:schemeClr val="accent2"/>
              </a:buClr>
              <a:buSzPts val="1100"/>
              <a:buChar char="○"/>
              <a:defRPr>
                <a:solidFill>
                  <a:schemeClr val="accent2"/>
                </a:solidFill>
              </a:defRPr>
            </a:lvl2pPr>
            <a:lvl3pPr indent="-298450" lvl="2" marL="1371600">
              <a:spcBef>
                <a:spcPts val="0"/>
              </a:spcBef>
              <a:spcAft>
                <a:spcPts val="0"/>
              </a:spcAft>
              <a:buClr>
                <a:schemeClr val="accent2"/>
              </a:buClr>
              <a:buSzPts val="1100"/>
              <a:buChar char="■"/>
              <a:defRPr>
                <a:solidFill>
                  <a:schemeClr val="accent2"/>
                </a:solidFill>
              </a:defRPr>
            </a:lvl3pPr>
            <a:lvl4pPr indent="-298450" lvl="3" marL="1828800">
              <a:spcBef>
                <a:spcPts val="0"/>
              </a:spcBef>
              <a:spcAft>
                <a:spcPts val="0"/>
              </a:spcAft>
              <a:buClr>
                <a:schemeClr val="accent2"/>
              </a:buClr>
              <a:buSzPts val="1100"/>
              <a:buChar char="●"/>
              <a:defRPr>
                <a:solidFill>
                  <a:schemeClr val="accent2"/>
                </a:solidFill>
              </a:defRPr>
            </a:lvl4pPr>
            <a:lvl5pPr indent="-298450" lvl="4" marL="2286000">
              <a:spcBef>
                <a:spcPts val="0"/>
              </a:spcBef>
              <a:spcAft>
                <a:spcPts val="0"/>
              </a:spcAft>
              <a:buClr>
                <a:schemeClr val="accent2"/>
              </a:buClr>
              <a:buSzPts val="1100"/>
              <a:buChar char="○"/>
              <a:defRPr>
                <a:solidFill>
                  <a:schemeClr val="accent2"/>
                </a:solidFill>
              </a:defRPr>
            </a:lvl5pPr>
            <a:lvl6pPr indent="-298450" lvl="5" marL="2743200">
              <a:spcBef>
                <a:spcPts val="0"/>
              </a:spcBef>
              <a:spcAft>
                <a:spcPts val="0"/>
              </a:spcAft>
              <a:buClr>
                <a:schemeClr val="accent2"/>
              </a:buClr>
              <a:buSzPts val="1100"/>
              <a:buChar char="■"/>
              <a:defRPr>
                <a:solidFill>
                  <a:schemeClr val="accent2"/>
                </a:solidFill>
              </a:defRPr>
            </a:lvl6pPr>
            <a:lvl7pPr indent="-298450" lvl="6" marL="3200400">
              <a:spcBef>
                <a:spcPts val="0"/>
              </a:spcBef>
              <a:spcAft>
                <a:spcPts val="0"/>
              </a:spcAft>
              <a:buClr>
                <a:schemeClr val="accent2"/>
              </a:buClr>
              <a:buSzPts val="1100"/>
              <a:buChar char="●"/>
              <a:defRPr>
                <a:solidFill>
                  <a:schemeClr val="accent2"/>
                </a:solidFill>
              </a:defRPr>
            </a:lvl7pPr>
            <a:lvl8pPr indent="-298450" lvl="7" marL="3657600">
              <a:spcBef>
                <a:spcPts val="0"/>
              </a:spcBef>
              <a:spcAft>
                <a:spcPts val="0"/>
              </a:spcAft>
              <a:buClr>
                <a:schemeClr val="accent2"/>
              </a:buClr>
              <a:buSzPts val="1100"/>
              <a:buChar char="○"/>
              <a:defRPr>
                <a:solidFill>
                  <a:schemeClr val="accent2"/>
                </a:solidFill>
              </a:defRPr>
            </a:lvl8pPr>
            <a:lvl9pPr indent="-298450" lvl="8" marL="4114800">
              <a:spcBef>
                <a:spcPts val="0"/>
              </a:spcBef>
              <a:spcAft>
                <a:spcPts val="0"/>
              </a:spcAft>
              <a:buClr>
                <a:schemeClr val="accent2"/>
              </a:buClr>
              <a:buSzPts val="1100"/>
              <a:buChar char="■"/>
              <a:defRPr>
                <a:solidFill>
                  <a:schemeClr val="accent2"/>
                </a:solidFill>
              </a:defRPr>
            </a:lvl9pPr>
          </a:lstStyle>
          <a:p/>
        </p:txBody>
      </p:sp>
      <p:sp>
        <p:nvSpPr>
          <p:cNvPr id="40" name="Google Shape;40;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sk"/>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bg>
      <p:bgPr>
        <a:solidFill>
          <a:schemeClr val="accent3"/>
        </a:solidFill>
      </p:bgPr>
    </p:bg>
    <p:spTree>
      <p:nvGrpSpPr>
        <p:cNvPr id="41" name="Shape 41"/>
        <p:cNvGrpSpPr/>
        <p:nvPr/>
      </p:nvGrpSpPr>
      <p:grpSpPr>
        <a:xfrm>
          <a:off x="0" y="0"/>
          <a:ext cx="0" cy="0"/>
          <a:chOff x="0" y="0"/>
          <a:chExt cx="0" cy="0"/>
        </a:xfrm>
      </p:grpSpPr>
      <p:sp>
        <p:nvSpPr>
          <p:cNvPr id="42" name="Google Shape;42;p8"/>
          <p:cNvSpPr txBox="1"/>
          <p:nvPr>
            <p:ph type="title"/>
          </p:nvPr>
        </p:nvSpPr>
        <p:spPr>
          <a:xfrm>
            <a:off x="311675" y="798600"/>
            <a:ext cx="6247800" cy="3546300"/>
          </a:xfrm>
          <a:prstGeom prst="rect">
            <a:avLst/>
          </a:prstGeom>
        </p:spPr>
        <p:txBody>
          <a:bodyPr anchorCtr="0" anchor="ctr" bIns="91425" lIns="91425" spcFirstLastPara="1" rIns="91425" wrap="square" tIns="91425">
            <a:normAutofit/>
          </a:bodyPr>
          <a:lstStyle>
            <a:lvl1pPr lvl="0">
              <a:spcBef>
                <a:spcPts val="0"/>
              </a:spcBef>
              <a:spcAft>
                <a:spcPts val="0"/>
              </a:spcAft>
              <a:buSzPts val="3600"/>
              <a:buNone/>
              <a:defRPr sz="3600"/>
            </a:lvl1pPr>
            <a:lvl2pPr lvl="1">
              <a:spcBef>
                <a:spcPts val="0"/>
              </a:spcBef>
              <a:spcAft>
                <a:spcPts val="0"/>
              </a:spcAft>
              <a:buSzPts val="3600"/>
              <a:buNone/>
              <a:defRPr sz="3600"/>
            </a:lvl2pPr>
            <a:lvl3pPr lvl="2">
              <a:spcBef>
                <a:spcPts val="0"/>
              </a:spcBef>
              <a:spcAft>
                <a:spcPts val="0"/>
              </a:spcAft>
              <a:buSzPts val="3600"/>
              <a:buNone/>
              <a:defRPr sz="3600"/>
            </a:lvl3pPr>
            <a:lvl4pPr lvl="3">
              <a:spcBef>
                <a:spcPts val="0"/>
              </a:spcBef>
              <a:spcAft>
                <a:spcPts val="0"/>
              </a:spcAft>
              <a:buSzPts val="3600"/>
              <a:buNone/>
              <a:defRPr sz="3600"/>
            </a:lvl4pPr>
            <a:lvl5pPr lvl="4">
              <a:spcBef>
                <a:spcPts val="0"/>
              </a:spcBef>
              <a:spcAft>
                <a:spcPts val="0"/>
              </a:spcAft>
              <a:buSzPts val="3600"/>
              <a:buNone/>
              <a:defRPr sz="3600"/>
            </a:lvl5pPr>
            <a:lvl6pPr lvl="5">
              <a:spcBef>
                <a:spcPts val="0"/>
              </a:spcBef>
              <a:spcAft>
                <a:spcPts val="0"/>
              </a:spcAft>
              <a:buSzPts val="3600"/>
              <a:buNone/>
              <a:defRPr sz="3600"/>
            </a:lvl6pPr>
            <a:lvl7pPr lvl="6">
              <a:spcBef>
                <a:spcPts val="0"/>
              </a:spcBef>
              <a:spcAft>
                <a:spcPts val="0"/>
              </a:spcAft>
              <a:buSzPts val="3600"/>
              <a:buNone/>
              <a:defRPr sz="3600"/>
            </a:lvl7pPr>
            <a:lvl8pPr lvl="7">
              <a:spcBef>
                <a:spcPts val="0"/>
              </a:spcBef>
              <a:spcAft>
                <a:spcPts val="0"/>
              </a:spcAft>
              <a:buSzPts val="3600"/>
              <a:buNone/>
              <a:defRPr sz="3600"/>
            </a:lvl8pPr>
            <a:lvl9pPr lvl="8">
              <a:spcBef>
                <a:spcPts val="0"/>
              </a:spcBef>
              <a:spcAft>
                <a:spcPts val="0"/>
              </a:spcAft>
              <a:buSzPts val="3600"/>
              <a:buNone/>
              <a:defRPr sz="3600"/>
            </a:lvl9pPr>
          </a:lstStyle>
          <a:p/>
        </p:txBody>
      </p:sp>
      <p:sp>
        <p:nvSpPr>
          <p:cNvPr id="43" name="Google Shape;43;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solidFill>
                  <a:schemeClr val="accent1"/>
                </a:solidFill>
              </a:defRPr>
            </a:lvl1pPr>
            <a:lvl2pPr lvl="1">
              <a:buNone/>
              <a:defRPr>
                <a:solidFill>
                  <a:schemeClr val="accent1"/>
                </a:solidFill>
              </a:defRPr>
            </a:lvl2pPr>
            <a:lvl3pPr lvl="2">
              <a:buNone/>
              <a:defRPr>
                <a:solidFill>
                  <a:schemeClr val="accent1"/>
                </a:solidFill>
              </a:defRPr>
            </a:lvl3pPr>
            <a:lvl4pPr lvl="3">
              <a:buNone/>
              <a:defRPr>
                <a:solidFill>
                  <a:schemeClr val="accent1"/>
                </a:solidFill>
              </a:defRPr>
            </a:lvl4pPr>
            <a:lvl5pPr lvl="4">
              <a:buNone/>
              <a:defRPr>
                <a:solidFill>
                  <a:schemeClr val="accent1"/>
                </a:solidFill>
              </a:defRPr>
            </a:lvl5pPr>
            <a:lvl6pPr lvl="5">
              <a:buNone/>
              <a:defRPr>
                <a:solidFill>
                  <a:schemeClr val="accent1"/>
                </a:solidFill>
              </a:defRPr>
            </a:lvl6pPr>
            <a:lvl7pPr lvl="6">
              <a:buNone/>
              <a:defRPr>
                <a:solidFill>
                  <a:schemeClr val="accent1"/>
                </a:solidFill>
              </a:defRPr>
            </a:lvl7pPr>
            <a:lvl8pPr lvl="7">
              <a:buNone/>
              <a:defRPr>
                <a:solidFill>
                  <a:schemeClr val="accent1"/>
                </a:solidFill>
              </a:defRPr>
            </a:lvl8pPr>
            <a:lvl9pPr lvl="8">
              <a:buNone/>
              <a:defRPr>
                <a:solidFill>
                  <a:schemeClr val="accent1"/>
                </a:solidFill>
              </a:defRPr>
            </a:lvl9pPr>
          </a:lstStyle>
          <a:p>
            <a:pPr indent="0" lvl="0" marL="0" rtl="0" algn="r">
              <a:spcBef>
                <a:spcPts val="0"/>
              </a:spcBef>
              <a:spcAft>
                <a:spcPts val="0"/>
              </a:spcAft>
              <a:buNone/>
            </a:pPr>
            <a:fld id="{00000000-1234-1234-1234-123412341234}" type="slidenum">
              <a:rPr lang="sk"/>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44" name="Shape 44"/>
        <p:cNvGrpSpPr/>
        <p:nvPr/>
      </p:nvGrpSpPr>
      <p:grpSpPr>
        <a:xfrm>
          <a:off x="0" y="0"/>
          <a:ext cx="0" cy="0"/>
          <a:chOff x="0" y="0"/>
          <a:chExt cx="0" cy="0"/>
        </a:xfrm>
      </p:grpSpPr>
      <p:sp>
        <p:nvSpPr>
          <p:cNvPr id="45" name="Google Shape;45;p9"/>
          <p:cNvSpPr/>
          <p:nvPr/>
        </p:nvSpPr>
        <p:spPr>
          <a:xfrm>
            <a:off x="0" y="0"/>
            <a:ext cx="4572000" cy="51435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 name="Google Shape;46;p9"/>
          <p:cNvSpPr txBox="1"/>
          <p:nvPr>
            <p:ph type="title"/>
          </p:nvPr>
        </p:nvSpPr>
        <p:spPr>
          <a:xfrm>
            <a:off x="311300" y="500925"/>
            <a:ext cx="3704400" cy="2049600"/>
          </a:xfrm>
          <a:prstGeom prst="rect">
            <a:avLst/>
          </a:prstGeom>
        </p:spPr>
        <p:txBody>
          <a:bodyPr anchorCtr="0" anchor="t" bIns="91425" lIns="91425" spcFirstLastPara="1" rIns="91425" wrap="square" tIns="91425">
            <a:normAutofit/>
          </a:bodyPr>
          <a:lstStyle>
            <a:lvl1pPr lvl="0">
              <a:spcBef>
                <a:spcPts val="0"/>
              </a:spcBef>
              <a:spcAft>
                <a:spcPts val="0"/>
              </a:spcAft>
              <a:buClr>
                <a:schemeClr val="lt1"/>
              </a:buClr>
              <a:buSzPts val="2800"/>
              <a:buNone/>
              <a:defRPr>
                <a:solidFill>
                  <a:schemeClr val="lt1"/>
                </a:solidFill>
              </a:defRPr>
            </a:lvl1pPr>
            <a:lvl2pPr lvl="1">
              <a:spcBef>
                <a:spcPts val="0"/>
              </a:spcBef>
              <a:spcAft>
                <a:spcPts val="0"/>
              </a:spcAft>
              <a:buClr>
                <a:schemeClr val="lt1"/>
              </a:buClr>
              <a:buSzPts val="2800"/>
              <a:buNone/>
              <a:defRPr>
                <a:solidFill>
                  <a:schemeClr val="lt1"/>
                </a:solidFill>
              </a:defRPr>
            </a:lvl2pPr>
            <a:lvl3pPr lvl="2">
              <a:spcBef>
                <a:spcPts val="0"/>
              </a:spcBef>
              <a:spcAft>
                <a:spcPts val="0"/>
              </a:spcAft>
              <a:buClr>
                <a:schemeClr val="lt1"/>
              </a:buClr>
              <a:buSzPts val="2800"/>
              <a:buNone/>
              <a:defRPr>
                <a:solidFill>
                  <a:schemeClr val="lt1"/>
                </a:solidFill>
              </a:defRPr>
            </a:lvl3pPr>
            <a:lvl4pPr lvl="3">
              <a:spcBef>
                <a:spcPts val="0"/>
              </a:spcBef>
              <a:spcAft>
                <a:spcPts val="0"/>
              </a:spcAft>
              <a:buClr>
                <a:schemeClr val="lt1"/>
              </a:buClr>
              <a:buSzPts val="2800"/>
              <a:buNone/>
              <a:defRPr>
                <a:solidFill>
                  <a:schemeClr val="lt1"/>
                </a:solidFill>
              </a:defRPr>
            </a:lvl4pPr>
            <a:lvl5pPr lvl="4">
              <a:spcBef>
                <a:spcPts val="0"/>
              </a:spcBef>
              <a:spcAft>
                <a:spcPts val="0"/>
              </a:spcAft>
              <a:buClr>
                <a:schemeClr val="lt1"/>
              </a:buClr>
              <a:buSzPts val="2800"/>
              <a:buNone/>
              <a:defRPr>
                <a:solidFill>
                  <a:schemeClr val="lt1"/>
                </a:solidFill>
              </a:defRPr>
            </a:lvl5pPr>
            <a:lvl6pPr lvl="5">
              <a:spcBef>
                <a:spcPts val="0"/>
              </a:spcBef>
              <a:spcAft>
                <a:spcPts val="0"/>
              </a:spcAft>
              <a:buClr>
                <a:schemeClr val="lt1"/>
              </a:buClr>
              <a:buSzPts val="2800"/>
              <a:buNone/>
              <a:defRPr>
                <a:solidFill>
                  <a:schemeClr val="lt1"/>
                </a:solidFill>
              </a:defRPr>
            </a:lvl6pPr>
            <a:lvl7pPr lvl="6">
              <a:spcBef>
                <a:spcPts val="0"/>
              </a:spcBef>
              <a:spcAft>
                <a:spcPts val="0"/>
              </a:spcAft>
              <a:buClr>
                <a:schemeClr val="lt1"/>
              </a:buClr>
              <a:buSzPts val="2800"/>
              <a:buNone/>
              <a:defRPr>
                <a:solidFill>
                  <a:schemeClr val="lt1"/>
                </a:solidFill>
              </a:defRPr>
            </a:lvl7pPr>
            <a:lvl8pPr lvl="7">
              <a:spcBef>
                <a:spcPts val="0"/>
              </a:spcBef>
              <a:spcAft>
                <a:spcPts val="0"/>
              </a:spcAft>
              <a:buClr>
                <a:schemeClr val="lt1"/>
              </a:buClr>
              <a:buSzPts val="2800"/>
              <a:buNone/>
              <a:defRPr>
                <a:solidFill>
                  <a:schemeClr val="lt1"/>
                </a:solidFill>
              </a:defRPr>
            </a:lvl8pPr>
            <a:lvl9pPr lvl="8">
              <a:spcBef>
                <a:spcPts val="0"/>
              </a:spcBef>
              <a:spcAft>
                <a:spcPts val="0"/>
              </a:spcAft>
              <a:buClr>
                <a:schemeClr val="lt1"/>
              </a:buClr>
              <a:buSzPts val="2800"/>
              <a:buNone/>
              <a:defRPr>
                <a:solidFill>
                  <a:schemeClr val="lt1"/>
                </a:solidFill>
              </a:defRPr>
            </a:lvl9pPr>
          </a:lstStyle>
          <a:p/>
        </p:txBody>
      </p:sp>
      <p:sp>
        <p:nvSpPr>
          <p:cNvPr id="47" name="Google Shape;47;p9"/>
          <p:cNvSpPr txBox="1"/>
          <p:nvPr>
            <p:ph idx="1" type="subTitle"/>
          </p:nvPr>
        </p:nvSpPr>
        <p:spPr>
          <a:xfrm>
            <a:off x="304800" y="2626725"/>
            <a:ext cx="3704400" cy="926700"/>
          </a:xfrm>
          <a:prstGeom prst="rect">
            <a:avLst/>
          </a:prstGeom>
        </p:spPr>
        <p:txBody>
          <a:bodyPr anchorCtr="0" anchor="t" bIns="91425" lIns="91425" spcFirstLastPara="1" rIns="91425" wrap="square" tIns="91425">
            <a:normAutofit/>
          </a:bodyPr>
          <a:lstStyle>
            <a:lvl1pPr lvl="0">
              <a:lnSpc>
                <a:spcPct val="100000"/>
              </a:lnSpc>
              <a:spcBef>
                <a:spcPts val="0"/>
              </a:spcBef>
              <a:spcAft>
                <a:spcPts val="0"/>
              </a:spcAft>
              <a:buClr>
                <a:schemeClr val="accent2"/>
              </a:buClr>
              <a:buSzPts val="1600"/>
              <a:buNone/>
              <a:defRPr sz="1600">
                <a:solidFill>
                  <a:schemeClr val="accent2"/>
                </a:solidFill>
              </a:defRPr>
            </a:lvl1pPr>
            <a:lvl2pPr lvl="1">
              <a:lnSpc>
                <a:spcPct val="100000"/>
              </a:lnSpc>
              <a:spcBef>
                <a:spcPts val="0"/>
              </a:spcBef>
              <a:spcAft>
                <a:spcPts val="0"/>
              </a:spcAft>
              <a:buClr>
                <a:schemeClr val="accent2"/>
              </a:buClr>
              <a:buSzPts val="1600"/>
              <a:buNone/>
              <a:defRPr sz="1600">
                <a:solidFill>
                  <a:schemeClr val="accent2"/>
                </a:solidFill>
              </a:defRPr>
            </a:lvl2pPr>
            <a:lvl3pPr lvl="2">
              <a:lnSpc>
                <a:spcPct val="100000"/>
              </a:lnSpc>
              <a:spcBef>
                <a:spcPts val="0"/>
              </a:spcBef>
              <a:spcAft>
                <a:spcPts val="0"/>
              </a:spcAft>
              <a:buClr>
                <a:schemeClr val="accent2"/>
              </a:buClr>
              <a:buSzPts val="1600"/>
              <a:buNone/>
              <a:defRPr sz="1600">
                <a:solidFill>
                  <a:schemeClr val="accent2"/>
                </a:solidFill>
              </a:defRPr>
            </a:lvl3pPr>
            <a:lvl4pPr lvl="3">
              <a:lnSpc>
                <a:spcPct val="100000"/>
              </a:lnSpc>
              <a:spcBef>
                <a:spcPts val="0"/>
              </a:spcBef>
              <a:spcAft>
                <a:spcPts val="0"/>
              </a:spcAft>
              <a:buClr>
                <a:schemeClr val="accent2"/>
              </a:buClr>
              <a:buSzPts val="1600"/>
              <a:buNone/>
              <a:defRPr sz="1600">
                <a:solidFill>
                  <a:schemeClr val="accent2"/>
                </a:solidFill>
              </a:defRPr>
            </a:lvl4pPr>
            <a:lvl5pPr lvl="4">
              <a:lnSpc>
                <a:spcPct val="100000"/>
              </a:lnSpc>
              <a:spcBef>
                <a:spcPts val="0"/>
              </a:spcBef>
              <a:spcAft>
                <a:spcPts val="0"/>
              </a:spcAft>
              <a:buClr>
                <a:schemeClr val="accent2"/>
              </a:buClr>
              <a:buSzPts val="1600"/>
              <a:buNone/>
              <a:defRPr sz="1600">
                <a:solidFill>
                  <a:schemeClr val="accent2"/>
                </a:solidFill>
              </a:defRPr>
            </a:lvl5pPr>
            <a:lvl6pPr lvl="5">
              <a:lnSpc>
                <a:spcPct val="100000"/>
              </a:lnSpc>
              <a:spcBef>
                <a:spcPts val="0"/>
              </a:spcBef>
              <a:spcAft>
                <a:spcPts val="0"/>
              </a:spcAft>
              <a:buClr>
                <a:schemeClr val="accent2"/>
              </a:buClr>
              <a:buSzPts val="1600"/>
              <a:buNone/>
              <a:defRPr sz="1600">
                <a:solidFill>
                  <a:schemeClr val="accent2"/>
                </a:solidFill>
              </a:defRPr>
            </a:lvl6pPr>
            <a:lvl7pPr lvl="6">
              <a:lnSpc>
                <a:spcPct val="100000"/>
              </a:lnSpc>
              <a:spcBef>
                <a:spcPts val="0"/>
              </a:spcBef>
              <a:spcAft>
                <a:spcPts val="0"/>
              </a:spcAft>
              <a:buClr>
                <a:schemeClr val="accent2"/>
              </a:buClr>
              <a:buSzPts val="1600"/>
              <a:buNone/>
              <a:defRPr sz="1600">
                <a:solidFill>
                  <a:schemeClr val="accent2"/>
                </a:solidFill>
              </a:defRPr>
            </a:lvl7pPr>
            <a:lvl8pPr lvl="7">
              <a:lnSpc>
                <a:spcPct val="100000"/>
              </a:lnSpc>
              <a:spcBef>
                <a:spcPts val="0"/>
              </a:spcBef>
              <a:spcAft>
                <a:spcPts val="0"/>
              </a:spcAft>
              <a:buClr>
                <a:schemeClr val="accent2"/>
              </a:buClr>
              <a:buSzPts val="1600"/>
              <a:buNone/>
              <a:defRPr sz="1600">
                <a:solidFill>
                  <a:schemeClr val="accent2"/>
                </a:solidFill>
              </a:defRPr>
            </a:lvl8pPr>
            <a:lvl9pPr lvl="8">
              <a:lnSpc>
                <a:spcPct val="100000"/>
              </a:lnSpc>
              <a:spcBef>
                <a:spcPts val="0"/>
              </a:spcBef>
              <a:spcAft>
                <a:spcPts val="0"/>
              </a:spcAft>
              <a:buClr>
                <a:schemeClr val="accent2"/>
              </a:buClr>
              <a:buSzPts val="1600"/>
              <a:buNone/>
              <a:defRPr sz="1600">
                <a:solidFill>
                  <a:schemeClr val="accent2"/>
                </a:solidFill>
              </a:defRPr>
            </a:lvl9pPr>
          </a:lstStyle>
          <a:p/>
        </p:txBody>
      </p:sp>
      <p:sp>
        <p:nvSpPr>
          <p:cNvPr id="48" name="Google Shape;48;p9"/>
          <p:cNvSpPr txBox="1"/>
          <p:nvPr>
            <p:ph idx="2" type="body"/>
          </p:nvPr>
        </p:nvSpPr>
        <p:spPr>
          <a:xfrm>
            <a:off x="4879025" y="500925"/>
            <a:ext cx="3954000" cy="41115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49" name="Google Shape;49;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sk"/>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50" name="Shape 50"/>
        <p:cNvGrpSpPr/>
        <p:nvPr/>
      </p:nvGrpSpPr>
      <p:grpSpPr>
        <a:xfrm>
          <a:off x="0" y="0"/>
          <a:ext cx="0" cy="0"/>
          <a:chOff x="0" y="0"/>
          <a:chExt cx="0" cy="0"/>
        </a:xfrm>
      </p:grpSpPr>
      <p:sp>
        <p:nvSpPr>
          <p:cNvPr id="51" name="Google Shape;51;p10"/>
          <p:cNvSpPr/>
          <p:nvPr/>
        </p:nvSpPr>
        <p:spPr>
          <a:xfrm>
            <a:off x="0" y="4369000"/>
            <a:ext cx="9144000" cy="7743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2" name="Google Shape;52;p10"/>
          <p:cNvSpPr txBox="1"/>
          <p:nvPr>
            <p:ph idx="1" type="body"/>
          </p:nvPr>
        </p:nvSpPr>
        <p:spPr>
          <a:xfrm>
            <a:off x="311700" y="4521400"/>
            <a:ext cx="7979400" cy="4605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Clr>
                <a:schemeClr val="lt1"/>
              </a:buClr>
              <a:buSzPts val="1300"/>
              <a:buFont typeface="Merriweather"/>
              <a:buNone/>
              <a:defRPr>
                <a:solidFill>
                  <a:schemeClr val="lt1"/>
                </a:solidFill>
                <a:latin typeface="Merriweather"/>
                <a:ea typeface="Merriweather"/>
                <a:cs typeface="Merriweather"/>
                <a:sym typeface="Merriweather"/>
              </a:defRPr>
            </a:lvl1pPr>
          </a:lstStyle>
          <a:p/>
        </p:txBody>
      </p:sp>
      <p:sp>
        <p:nvSpPr>
          <p:cNvPr id="53" name="Google Shape;5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sk"/>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paradigm">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1pPr>
            <a:lvl2pPr lvl="1">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2pPr>
            <a:lvl3pPr lvl="2">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3pPr>
            <a:lvl4pPr lvl="3">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4pPr>
            <a:lvl5pPr lvl="4">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5pPr>
            <a:lvl6pPr lvl="5">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6pPr>
            <a:lvl7pPr lvl="6">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7pPr>
            <a:lvl8pPr lvl="7">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8pPr>
            <a:lvl9pPr lvl="8">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11150" lvl="0" marL="457200">
              <a:lnSpc>
                <a:spcPct val="115000"/>
              </a:lnSpc>
              <a:spcBef>
                <a:spcPts val="0"/>
              </a:spcBef>
              <a:spcAft>
                <a:spcPts val="0"/>
              </a:spcAft>
              <a:buClr>
                <a:schemeClr val="dk2"/>
              </a:buClr>
              <a:buSzPts val="1300"/>
              <a:buFont typeface="Roboto"/>
              <a:buChar char="●"/>
              <a:defRPr sz="1300">
                <a:solidFill>
                  <a:schemeClr val="dk2"/>
                </a:solidFill>
                <a:latin typeface="Roboto"/>
                <a:ea typeface="Roboto"/>
                <a:cs typeface="Roboto"/>
                <a:sym typeface="Roboto"/>
              </a:defRPr>
            </a:lvl1pPr>
            <a:lvl2pPr indent="-298450" lvl="1" marL="914400">
              <a:lnSpc>
                <a:spcPct val="115000"/>
              </a:lnSpc>
              <a:spcBef>
                <a:spcPts val="0"/>
              </a:spcBef>
              <a:spcAft>
                <a:spcPts val="0"/>
              </a:spcAft>
              <a:buClr>
                <a:schemeClr val="dk2"/>
              </a:buClr>
              <a:buSzPts val="1100"/>
              <a:buFont typeface="Roboto"/>
              <a:buChar char="○"/>
              <a:defRPr sz="1100">
                <a:solidFill>
                  <a:schemeClr val="dk2"/>
                </a:solidFill>
                <a:latin typeface="Roboto"/>
                <a:ea typeface="Roboto"/>
                <a:cs typeface="Roboto"/>
                <a:sym typeface="Roboto"/>
              </a:defRPr>
            </a:lvl2pPr>
            <a:lvl3pPr indent="-298450" lvl="2" marL="1371600">
              <a:lnSpc>
                <a:spcPct val="115000"/>
              </a:lnSpc>
              <a:spcBef>
                <a:spcPts val="0"/>
              </a:spcBef>
              <a:spcAft>
                <a:spcPts val="0"/>
              </a:spcAft>
              <a:buClr>
                <a:schemeClr val="dk2"/>
              </a:buClr>
              <a:buSzPts val="1100"/>
              <a:buFont typeface="Roboto"/>
              <a:buChar char="■"/>
              <a:defRPr sz="1100">
                <a:solidFill>
                  <a:schemeClr val="dk2"/>
                </a:solidFill>
                <a:latin typeface="Roboto"/>
                <a:ea typeface="Roboto"/>
                <a:cs typeface="Roboto"/>
                <a:sym typeface="Roboto"/>
              </a:defRPr>
            </a:lvl3pPr>
            <a:lvl4pPr indent="-298450" lvl="3" marL="1828800">
              <a:lnSpc>
                <a:spcPct val="115000"/>
              </a:lnSpc>
              <a:spcBef>
                <a:spcPts val="0"/>
              </a:spcBef>
              <a:spcAft>
                <a:spcPts val="0"/>
              </a:spcAft>
              <a:buClr>
                <a:schemeClr val="dk2"/>
              </a:buClr>
              <a:buSzPts val="1100"/>
              <a:buFont typeface="Roboto"/>
              <a:buChar char="●"/>
              <a:defRPr sz="1100">
                <a:solidFill>
                  <a:schemeClr val="dk2"/>
                </a:solidFill>
                <a:latin typeface="Roboto"/>
                <a:ea typeface="Roboto"/>
                <a:cs typeface="Roboto"/>
                <a:sym typeface="Roboto"/>
              </a:defRPr>
            </a:lvl4pPr>
            <a:lvl5pPr indent="-298450" lvl="4" marL="2286000">
              <a:lnSpc>
                <a:spcPct val="115000"/>
              </a:lnSpc>
              <a:spcBef>
                <a:spcPts val="0"/>
              </a:spcBef>
              <a:spcAft>
                <a:spcPts val="0"/>
              </a:spcAft>
              <a:buClr>
                <a:schemeClr val="dk2"/>
              </a:buClr>
              <a:buSzPts val="1100"/>
              <a:buFont typeface="Roboto"/>
              <a:buChar char="○"/>
              <a:defRPr sz="1100">
                <a:solidFill>
                  <a:schemeClr val="dk2"/>
                </a:solidFill>
                <a:latin typeface="Roboto"/>
                <a:ea typeface="Roboto"/>
                <a:cs typeface="Roboto"/>
                <a:sym typeface="Roboto"/>
              </a:defRPr>
            </a:lvl5pPr>
            <a:lvl6pPr indent="-298450" lvl="5" marL="2743200">
              <a:lnSpc>
                <a:spcPct val="115000"/>
              </a:lnSpc>
              <a:spcBef>
                <a:spcPts val="0"/>
              </a:spcBef>
              <a:spcAft>
                <a:spcPts val="0"/>
              </a:spcAft>
              <a:buClr>
                <a:schemeClr val="dk2"/>
              </a:buClr>
              <a:buSzPts val="1100"/>
              <a:buFont typeface="Roboto"/>
              <a:buChar char="■"/>
              <a:defRPr sz="1100">
                <a:solidFill>
                  <a:schemeClr val="dk2"/>
                </a:solidFill>
                <a:latin typeface="Roboto"/>
                <a:ea typeface="Roboto"/>
                <a:cs typeface="Roboto"/>
                <a:sym typeface="Roboto"/>
              </a:defRPr>
            </a:lvl6pPr>
            <a:lvl7pPr indent="-298450" lvl="6" marL="3200400">
              <a:lnSpc>
                <a:spcPct val="115000"/>
              </a:lnSpc>
              <a:spcBef>
                <a:spcPts val="0"/>
              </a:spcBef>
              <a:spcAft>
                <a:spcPts val="0"/>
              </a:spcAft>
              <a:buClr>
                <a:schemeClr val="dk2"/>
              </a:buClr>
              <a:buSzPts val="1100"/>
              <a:buFont typeface="Roboto"/>
              <a:buChar char="●"/>
              <a:defRPr sz="1100">
                <a:solidFill>
                  <a:schemeClr val="dk2"/>
                </a:solidFill>
                <a:latin typeface="Roboto"/>
                <a:ea typeface="Roboto"/>
                <a:cs typeface="Roboto"/>
                <a:sym typeface="Roboto"/>
              </a:defRPr>
            </a:lvl7pPr>
            <a:lvl8pPr indent="-298450" lvl="7" marL="3657600">
              <a:lnSpc>
                <a:spcPct val="115000"/>
              </a:lnSpc>
              <a:spcBef>
                <a:spcPts val="0"/>
              </a:spcBef>
              <a:spcAft>
                <a:spcPts val="0"/>
              </a:spcAft>
              <a:buClr>
                <a:schemeClr val="dk2"/>
              </a:buClr>
              <a:buSzPts val="1100"/>
              <a:buFont typeface="Roboto"/>
              <a:buChar char="○"/>
              <a:defRPr sz="1100">
                <a:solidFill>
                  <a:schemeClr val="dk2"/>
                </a:solidFill>
                <a:latin typeface="Roboto"/>
                <a:ea typeface="Roboto"/>
                <a:cs typeface="Roboto"/>
                <a:sym typeface="Roboto"/>
              </a:defRPr>
            </a:lvl8pPr>
            <a:lvl9pPr indent="-298450" lvl="8" marL="4114800">
              <a:lnSpc>
                <a:spcPct val="115000"/>
              </a:lnSpc>
              <a:spcBef>
                <a:spcPts val="0"/>
              </a:spcBef>
              <a:spcAft>
                <a:spcPts val="0"/>
              </a:spcAft>
              <a:buClr>
                <a:schemeClr val="dk2"/>
              </a:buClr>
              <a:buSzPts val="1100"/>
              <a:buFont typeface="Roboto"/>
              <a:buChar char="■"/>
              <a:defRPr sz="1100">
                <a:solidFill>
                  <a:schemeClr val="dk2"/>
                </a:solidFill>
                <a:latin typeface="Roboto"/>
                <a:ea typeface="Roboto"/>
                <a:cs typeface="Roboto"/>
                <a:sym typeface="Roboto"/>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latin typeface="Roboto"/>
                <a:ea typeface="Roboto"/>
                <a:cs typeface="Roboto"/>
                <a:sym typeface="Roboto"/>
              </a:defRPr>
            </a:lvl1pPr>
            <a:lvl2pPr lvl="1" algn="r">
              <a:buNone/>
              <a:defRPr sz="1000">
                <a:solidFill>
                  <a:schemeClr val="dk2"/>
                </a:solidFill>
                <a:latin typeface="Roboto"/>
                <a:ea typeface="Roboto"/>
                <a:cs typeface="Roboto"/>
                <a:sym typeface="Roboto"/>
              </a:defRPr>
            </a:lvl2pPr>
            <a:lvl3pPr lvl="2" algn="r">
              <a:buNone/>
              <a:defRPr sz="1000">
                <a:solidFill>
                  <a:schemeClr val="dk2"/>
                </a:solidFill>
                <a:latin typeface="Roboto"/>
                <a:ea typeface="Roboto"/>
                <a:cs typeface="Roboto"/>
                <a:sym typeface="Roboto"/>
              </a:defRPr>
            </a:lvl3pPr>
            <a:lvl4pPr lvl="3" algn="r">
              <a:buNone/>
              <a:defRPr sz="1000">
                <a:solidFill>
                  <a:schemeClr val="dk2"/>
                </a:solidFill>
                <a:latin typeface="Roboto"/>
                <a:ea typeface="Roboto"/>
                <a:cs typeface="Roboto"/>
                <a:sym typeface="Roboto"/>
              </a:defRPr>
            </a:lvl4pPr>
            <a:lvl5pPr lvl="4" algn="r">
              <a:buNone/>
              <a:defRPr sz="1000">
                <a:solidFill>
                  <a:schemeClr val="dk2"/>
                </a:solidFill>
                <a:latin typeface="Roboto"/>
                <a:ea typeface="Roboto"/>
                <a:cs typeface="Roboto"/>
                <a:sym typeface="Roboto"/>
              </a:defRPr>
            </a:lvl5pPr>
            <a:lvl6pPr lvl="5" algn="r">
              <a:buNone/>
              <a:defRPr sz="1000">
                <a:solidFill>
                  <a:schemeClr val="dk2"/>
                </a:solidFill>
                <a:latin typeface="Roboto"/>
                <a:ea typeface="Roboto"/>
                <a:cs typeface="Roboto"/>
                <a:sym typeface="Roboto"/>
              </a:defRPr>
            </a:lvl6pPr>
            <a:lvl7pPr lvl="6" algn="r">
              <a:buNone/>
              <a:defRPr sz="1000">
                <a:solidFill>
                  <a:schemeClr val="dk2"/>
                </a:solidFill>
                <a:latin typeface="Roboto"/>
                <a:ea typeface="Roboto"/>
                <a:cs typeface="Roboto"/>
                <a:sym typeface="Roboto"/>
              </a:defRPr>
            </a:lvl7pPr>
            <a:lvl8pPr lvl="7" algn="r">
              <a:buNone/>
              <a:defRPr sz="1000">
                <a:solidFill>
                  <a:schemeClr val="dk2"/>
                </a:solidFill>
                <a:latin typeface="Roboto"/>
                <a:ea typeface="Roboto"/>
                <a:cs typeface="Roboto"/>
                <a:sym typeface="Roboto"/>
              </a:defRPr>
            </a:lvl8pPr>
            <a:lvl9pPr lvl="8" algn="r">
              <a:buNone/>
              <a:defRPr sz="1000">
                <a:solidFill>
                  <a:schemeClr val="dk2"/>
                </a:solidFill>
                <a:latin typeface="Roboto"/>
                <a:ea typeface="Roboto"/>
                <a:cs typeface="Roboto"/>
                <a:sym typeface="Roboto"/>
              </a:defRPr>
            </a:lvl9pPr>
          </a:lstStyle>
          <a:p>
            <a:pPr indent="0" lvl="0" marL="0" rtl="0" algn="r">
              <a:spcBef>
                <a:spcPts val="0"/>
              </a:spcBef>
              <a:spcAft>
                <a:spcPts val="0"/>
              </a:spcAft>
              <a:buNone/>
            </a:pPr>
            <a:fld id="{00000000-1234-1234-1234-123412341234}" type="slidenum">
              <a:rPr lang="sk"/>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3" name="Shape 63"/>
        <p:cNvGrpSpPr/>
        <p:nvPr/>
      </p:nvGrpSpPr>
      <p:grpSpPr>
        <a:xfrm>
          <a:off x="0" y="0"/>
          <a:ext cx="0" cy="0"/>
          <a:chOff x="0" y="0"/>
          <a:chExt cx="0" cy="0"/>
        </a:xfrm>
      </p:grpSpPr>
      <p:sp>
        <p:nvSpPr>
          <p:cNvPr id="64" name="Google Shape;64;p13"/>
          <p:cNvSpPr txBox="1"/>
          <p:nvPr>
            <p:ph type="ctrTitle"/>
          </p:nvPr>
        </p:nvSpPr>
        <p:spPr>
          <a:xfrm>
            <a:off x="311700" y="539725"/>
            <a:ext cx="8520600" cy="12825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sk"/>
              <a:t>Výber reprezentácie</a:t>
            </a:r>
            <a:endParaRPr/>
          </a:p>
        </p:txBody>
      </p:sp>
      <p:sp>
        <p:nvSpPr>
          <p:cNvPr id="65" name="Google Shape;65;p13"/>
          <p:cNvSpPr txBox="1"/>
          <p:nvPr>
            <p:ph idx="1" type="subTitle"/>
          </p:nvPr>
        </p:nvSpPr>
        <p:spPr>
          <a:xfrm>
            <a:off x="311700" y="1878560"/>
            <a:ext cx="4242600" cy="7383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sk"/>
              <a:t>nedostatky, poučenia a riešenia</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7" name="Shape 117"/>
        <p:cNvGrpSpPr/>
        <p:nvPr/>
      </p:nvGrpSpPr>
      <p:grpSpPr>
        <a:xfrm>
          <a:off x="0" y="0"/>
          <a:ext cx="0" cy="0"/>
          <a:chOff x="0" y="0"/>
          <a:chExt cx="0" cy="0"/>
        </a:xfrm>
      </p:grpSpPr>
      <p:sp>
        <p:nvSpPr>
          <p:cNvPr id="118" name="Google Shape;118;p22"/>
          <p:cNvSpPr txBox="1"/>
          <p:nvPr>
            <p:ph type="title"/>
          </p:nvPr>
        </p:nvSpPr>
        <p:spPr>
          <a:xfrm>
            <a:off x="311725" y="500925"/>
            <a:ext cx="8520600" cy="6237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sk"/>
              <a:t>Nový systém všeobecne</a:t>
            </a:r>
            <a:endParaRPr/>
          </a:p>
        </p:txBody>
      </p:sp>
      <p:sp>
        <p:nvSpPr>
          <p:cNvPr id="119" name="Google Shape;119;p22"/>
          <p:cNvSpPr/>
          <p:nvPr/>
        </p:nvSpPr>
        <p:spPr>
          <a:xfrm>
            <a:off x="456600" y="1342950"/>
            <a:ext cx="4190100" cy="1893600"/>
          </a:xfrm>
          <a:prstGeom prst="rect">
            <a:avLst/>
          </a:prstGeom>
          <a:solidFill>
            <a:schemeClr val="accent6"/>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sk" sz="1500"/>
              <a:t>Káder užšieho výberu</a:t>
            </a:r>
            <a:endParaRPr sz="1500"/>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sp>
        <p:nvSpPr>
          <p:cNvPr id="120" name="Google Shape;120;p22"/>
          <p:cNvSpPr/>
          <p:nvPr/>
        </p:nvSpPr>
        <p:spPr>
          <a:xfrm>
            <a:off x="526600" y="1796250"/>
            <a:ext cx="2025000" cy="1319400"/>
          </a:xfrm>
          <a:prstGeom prst="roundRect">
            <a:avLst>
              <a:gd fmla="val 16667" name="adj"/>
            </a:avLst>
          </a:prstGeom>
          <a:solidFill>
            <a:schemeClr val="accent6"/>
          </a:solidFill>
          <a:ln cap="flat" cmpd="sng" w="19050">
            <a:solidFill>
              <a:srgbClr val="351C75"/>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sk" sz="1500"/>
              <a:t>najlepších 12 mužov a 8 žien podľa umiestneni na MSR/ME/MS</a:t>
            </a:r>
            <a:endParaRPr sz="1500"/>
          </a:p>
        </p:txBody>
      </p:sp>
      <p:sp>
        <p:nvSpPr>
          <p:cNvPr id="121" name="Google Shape;121;p22"/>
          <p:cNvSpPr/>
          <p:nvPr/>
        </p:nvSpPr>
        <p:spPr>
          <a:xfrm>
            <a:off x="2739600" y="1796250"/>
            <a:ext cx="1812900" cy="1319400"/>
          </a:xfrm>
          <a:prstGeom prst="roundRect">
            <a:avLst>
              <a:gd fmla="val 16667" name="adj"/>
            </a:avLst>
          </a:prstGeom>
          <a:solidFill>
            <a:schemeClr val="accent6"/>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sk" sz="1500"/>
              <a:t>8 mužov a 4 ženy podľa </a:t>
            </a:r>
            <a:r>
              <a:rPr lang="sk" sz="1500"/>
              <a:t>výsledkov</a:t>
            </a:r>
            <a:r>
              <a:rPr lang="sk" sz="1500"/>
              <a:t> z ateliérov</a:t>
            </a:r>
            <a:endParaRPr sz="1500"/>
          </a:p>
        </p:txBody>
      </p:sp>
      <p:sp>
        <p:nvSpPr>
          <p:cNvPr id="122" name="Google Shape;122;p22"/>
          <p:cNvSpPr/>
          <p:nvPr/>
        </p:nvSpPr>
        <p:spPr>
          <a:xfrm>
            <a:off x="1853250" y="3867650"/>
            <a:ext cx="1598100" cy="1208700"/>
          </a:xfrm>
          <a:prstGeom prst="ellipse">
            <a:avLst/>
          </a:prstGeom>
          <a:solidFill>
            <a:srgbClr val="6AA84F"/>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sk" sz="1500"/>
              <a:t>Trénerská</a:t>
            </a:r>
            <a:endParaRPr sz="1500"/>
          </a:p>
          <a:p>
            <a:pPr indent="0" lvl="0" marL="0" rtl="0" algn="ctr">
              <a:spcBef>
                <a:spcPts val="0"/>
              </a:spcBef>
              <a:spcAft>
                <a:spcPts val="0"/>
              </a:spcAft>
              <a:buNone/>
            </a:pPr>
            <a:r>
              <a:rPr lang="sk" sz="1500"/>
              <a:t>rada</a:t>
            </a:r>
            <a:endParaRPr sz="1500"/>
          </a:p>
        </p:txBody>
      </p:sp>
      <p:cxnSp>
        <p:nvCxnSpPr>
          <p:cNvPr id="123" name="Google Shape;123;p22"/>
          <p:cNvCxnSpPr>
            <a:stCxn id="122" idx="2"/>
            <a:endCxn id="120" idx="2"/>
          </p:cNvCxnSpPr>
          <p:nvPr/>
        </p:nvCxnSpPr>
        <p:spPr>
          <a:xfrm rot="10800000">
            <a:off x="1539150" y="3115700"/>
            <a:ext cx="314100" cy="1356300"/>
          </a:xfrm>
          <a:prstGeom prst="bentConnector2">
            <a:avLst/>
          </a:prstGeom>
          <a:noFill/>
          <a:ln cap="flat" cmpd="sng" w="38100">
            <a:solidFill>
              <a:srgbClr val="E69138"/>
            </a:solidFill>
            <a:prstDash val="solid"/>
            <a:round/>
            <a:headEnd len="med" w="med" type="none"/>
            <a:tailEnd len="med" w="med" type="stealth"/>
          </a:ln>
        </p:spPr>
      </p:cxnSp>
      <p:cxnSp>
        <p:nvCxnSpPr>
          <p:cNvPr id="124" name="Google Shape;124;p22"/>
          <p:cNvCxnSpPr>
            <a:stCxn id="122" idx="0"/>
            <a:endCxn id="121" idx="2"/>
          </p:cNvCxnSpPr>
          <p:nvPr/>
        </p:nvCxnSpPr>
        <p:spPr>
          <a:xfrm rot="-5400000">
            <a:off x="2773200" y="2994650"/>
            <a:ext cx="752100" cy="993900"/>
          </a:xfrm>
          <a:prstGeom prst="bentConnector3">
            <a:avLst>
              <a:gd fmla="val 49993" name="adj1"/>
            </a:avLst>
          </a:prstGeom>
          <a:noFill/>
          <a:ln cap="flat" cmpd="sng" w="38100">
            <a:solidFill>
              <a:srgbClr val="BF9000"/>
            </a:solidFill>
            <a:prstDash val="solid"/>
            <a:round/>
            <a:headEnd len="med" w="med" type="none"/>
            <a:tailEnd len="med" w="med" type="stealth"/>
          </a:ln>
        </p:spPr>
      </p:cxnSp>
      <p:sp>
        <p:nvSpPr>
          <p:cNvPr id="125" name="Google Shape;125;p22"/>
          <p:cNvSpPr/>
          <p:nvPr/>
        </p:nvSpPr>
        <p:spPr>
          <a:xfrm>
            <a:off x="6097025" y="1474200"/>
            <a:ext cx="2668200" cy="1631100"/>
          </a:xfrm>
          <a:prstGeom prst="rect">
            <a:avLst/>
          </a:prstGeom>
          <a:solidFill>
            <a:schemeClr val="lt2"/>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sk" sz="1500" u="sng"/>
              <a:t>Kvalifikácia</a:t>
            </a:r>
            <a:r>
              <a:rPr lang="sk" sz="1500"/>
              <a:t>:</a:t>
            </a:r>
            <a:endParaRPr sz="1500"/>
          </a:p>
          <a:p>
            <a:pPr indent="0" lvl="0" marL="0" rtl="0" algn="l">
              <a:spcBef>
                <a:spcPts val="0"/>
              </a:spcBef>
              <a:spcAft>
                <a:spcPts val="0"/>
              </a:spcAft>
              <a:buNone/>
            </a:pPr>
            <a:r>
              <a:rPr lang="sk" sz="1500"/>
              <a:t>základná skupina každý s každým + baráž + finále na dve výhry</a:t>
            </a:r>
            <a:endParaRPr sz="1500"/>
          </a:p>
        </p:txBody>
      </p:sp>
      <p:sp>
        <p:nvSpPr>
          <p:cNvPr id="126" name="Google Shape;126;p22"/>
          <p:cNvSpPr/>
          <p:nvPr/>
        </p:nvSpPr>
        <p:spPr>
          <a:xfrm>
            <a:off x="4848050" y="2108425"/>
            <a:ext cx="993900" cy="463200"/>
          </a:xfrm>
          <a:prstGeom prst="rightArrow">
            <a:avLst>
              <a:gd fmla="val 50000" name="adj1"/>
              <a:gd fmla="val 50000" name="adj2"/>
            </a:avLst>
          </a:prstGeom>
          <a:solidFill>
            <a:srgbClr val="FFFFFF"/>
          </a:solidFill>
          <a:ln cap="flat" cmpd="sng" w="19050">
            <a:solidFill>
              <a:schemeClr val="dk2"/>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7" name="Google Shape;127;p22"/>
          <p:cNvSpPr/>
          <p:nvPr/>
        </p:nvSpPr>
        <p:spPr>
          <a:xfrm>
            <a:off x="6097025" y="3988525"/>
            <a:ext cx="2668200" cy="752100"/>
          </a:xfrm>
          <a:prstGeom prst="rect">
            <a:avLst/>
          </a:prstGeom>
          <a:solidFill>
            <a:schemeClr val="accent3"/>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sk" sz="1500"/>
              <a:t>reprezentácia pre budúci rok</a:t>
            </a:r>
            <a:endParaRPr sz="1500"/>
          </a:p>
        </p:txBody>
      </p:sp>
      <p:sp>
        <p:nvSpPr>
          <p:cNvPr id="128" name="Google Shape;128;p22"/>
          <p:cNvSpPr/>
          <p:nvPr/>
        </p:nvSpPr>
        <p:spPr>
          <a:xfrm rot="5400000">
            <a:off x="7122275" y="3369025"/>
            <a:ext cx="617700" cy="463200"/>
          </a:xfrm>
          <a:prstGeom prst="rightArrow">
            <a:avLst>
              <a:gd fmla="val 50000" name="adj1"/>
              <a:gd fmla="val 50000" name="adj2"/>
            </a:avLst>
          </a:prstGeom>
          <a:solidFill>
            <a:srgbClr val="FFFFFF"/>
          </a:solidFill>
          <a:ln cap="flat" cmpd="sng" w="19050">
            <a:solidFill>
              <a:schemeClr val="dk2"/>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129" name="Google Shape;129;p22"/>
          <p:cNvCxnSpPr>
            <a:stCxn id="122" idx="5"/>
            <a:endCxn id="127" idx="1"/>
          </p:cNvCxnSpPr>
          <p:nvPr/>
        </p:nvCxnSpPr>
        <p:spPr>
          <a:xfrm rot="-5400000">
            <a:off x="4389714" y="3192040"/>
            <a:ext cx="534900" cy="2879700"/>
          </a:xfrm>
          <a:prstGeom prst="bentConnector4">
            <a:avLst>
              <a:gd fmla="val -33092" name="adj1"/>
              <a:gd fmla="val 54064" name="adj2"/>
            </a:avLst>
          </a:prstGeom>
          <a:noFill/>
          <a:ln cap="flat" cmpd="sng" w="38100">
            <a:solidFill>
              <a:srgbClr val="BF9000"/>
            </a:solidFill>
            <a:prstDash val="solid"/>
            <a:round/>
            <a:headEnd len="med" w="med" type="none"/>
            <a:tailEnd len="med" w="med" type="stealth"/>
          </a:ln>
        </p:spPr>
      </p:cxnSp>
      <p:cxnSp>
        <p:nvCxnSpPr>
          <p:cNvPr id="130" name="Google Shape;130;p22"/>
          <p:cNvCxnSpPr/>
          <p:nvPr/>
        </p:nvCxnSpPr>
        <p:spPr>
          <a:xfrm flipH="1" rot="10800000">
            <a:off x="3451325" y="3115650"/>
            <a:ext cx="2632200" cy="1356300"/>
          </a:xfrm>
          <a:prstGeom prst="straightConnector1">
            <a:avLst/>
          </a:prstGeom>
          <a:noFill/>
          <a:ln cap="flat" cmpd="sng" w="38100">
            <a:solidFill>
              <a:srgbClr val="F1C232"/>
            </a:solidFill>
            <a:prstDash val="solid"/>
            <a:round/>
            <a:headEnd len="med" w="med" type="none"/>
            <a:tailEnd len="med" w="med" type="triangle"/>
          </a:ln>
        </p:spPr>
      </p:cxnSp>
      <p:sp>
        <p:nvSpPr>
          <p:cNvPr id="131" name="Google Shape;131;p22"/>
          <p:cNvSpPr txBox="1"/>
          <p:nvPr/>
        </p:nvSpPr>
        <p:spPr>
          <a:xfrm>
            <a:off x="311725" y="3719950"/>
            <a:ext cx="12759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sk">
                <a:latin typeface="Roboto"/>
                <a:ea typeface="Roboto"/>
                <a:cs typeface="Roboto"/>
                <a:sym typeface="Roboto"/>
              </a:rPr>
              <a:t>vyhodnocuje</a:t>
            </a:r>
            <a:endParaRPr b="1">
              <a:latin typeface="Roboto"/>
              <a:ea typeface="Roboto"/>
              <a:cs typeface="Roboto"/>
              <a:sym typeface="Roboto"/>
            </a:endParaRPr>
          </a:p>
        </p:txBody>
      </p:sp>
      <p:sp>
        <p:nvSpPr>
          <p:cNvPr id="132" name="Google Shape;132;p22"/>
          <p:cNvSpPr txBox="1"/>
          <p:nvPr/>
        </p:nvSpPr>
        <p:spPr>
          <a:xfrm>
            <a:off x="2652300" y="3454875"/>
            <a:ext cx="1598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sk">
                <a:latin typeface="Roboto"/>
                <a:ea typeface="Roboto"/>
                <a:cs typeface="Roboto"/>
                <a:sym typeface="Roboto"/>
              </a:rPr>
              <a:t>definuje a boduje</a:t>
            </a:r>
            <a:endParaRPr b="1">
              <a:latin typeface="Roboto"/>
              <a:ea typeface="Roboto"/>
              <a:cs typeface="Roboto"/>
              <a:sym typeface="Roboto"/>
            </a:endParaRPr>
          </a:p>
        </p:txBody>
      </p:sp>
      <p:sp>
        <p:nvSpPr>
          <p:cNvPr id="133" name="Google Shape;133;p22"/>
          <p:cNvSpPr txBox="1"/>
          <p:nvPr/>
        </p:nvSpPr>
        <p:spPr>
          <a:xfrm rot="-1697333">
            <a:off x="4378162" y="3268029"/>
            <a:ext cx="1275539" cy="400012"/>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sk">
                <a:latin typeface="Roboto"/>
                <a:ea typeface="Roboto"/>
                <a:cs typeface="Roboto"/>
                <a:sym typeface="Roboto"/>
              </a:rPr>
              <a:t>organizuje</a:t>
            </a:r>
            <a:endParaRPr b="1">
              <a:latin typeface="Roboto"/>
              <a:ea typeface="Roboto"/>
              <a:cs typeface="Roboto"/>
              <a:sym typeface="Roboto"/>
            </a:endParaRPr>
          </a:p>
        </p:txBody>
      </p:sp>
      <p:sp>
        <p:nvSpPr>
          <p:cNvPr id="134" name="Google Shape;134;p22"/>
          <p:cNvSpPr txBox="1"/>
          <p:nvPr/>
        </p:nvSpPr>
        <p:spPr>
          <a:xfrm>
            <a:off x="3719700" y="4629625"/>
            <a:ext cx="20250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sk">
                <a:latin typeface="Roboto"/>
                <a:ea typeface="Roboto"/>
                <a:cs typeface="Roboto"/>
                <a:sym typeface="Roboto"/>
              </a:rPr>
              <a:t>dohliada na   prípravu</a:t>
            </a:r>
            <a:endParaRPr b="1">
              <a:latin typeface="Roboto"/>
              <a:ea typeface="Roboto"/>
              <a:cs typeface="Roboto"/>
              <a:sym typeface="Roboto"/>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8" name="Shape 138"/>
        <p:cNvGrpSpPr/>
        <p:nvPr/>
      </p:nvGrpSpPr>
      <p:grpSpPr>
        <a:xfrm>
          <a:off x="0" y="0"/>
          <a:ext cx="0" cy="0"/>
          <a:chOff x="0" y="0"/>
          <a:chExt cx="0" cy="0"/>
        </a:xfrm>
      </p:grpSpPr>
      <p:sp>
        <p:nvSpPr>
          <p:cNvPr id="139" name="Google Shape;139;p23"/>
          <p:cNvSpPr txBox="1"/>
          <p:nvPr>
            <p:ph type="title"/>
          </p:nvPr>
        </p:nvSpPr>
        <p:spPr>
          <a:xfrm>
            <a:off x="311725" y="500925"/>
            <a:ext cx="8520600" cy="6237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sk"/>
              <a:t>Nový systém v detailoch</a:t>
            </a:r>
            <a:endParaRPr/>
          </a:p>
        </p:txBody>
      </p:sp>
      <p:sp>
        <p:nvSpPr>
          <p:cNvPr id="140" name="Google Shape;140;p23"/>
          <p:cNvSpPr txBox="1"/>
          <p:nvPr>
            <p:ph idx="4294967295" type="body"/>
          </p:nvPr>
        </p:nvSpPr>
        <p:spPr>
          <a:xfrm>
            <a:off x="311700" y="1282325"/>
            <a:ext cx="8520600" cy="3861300"/>
          </a:xfrm>
          <a:prstGeom prst="rect">
            <a:avLst/>
          </a:prstGeom>
        </p:spPr>
        <p:txBody>
          <a:bodyPr anchorCtr="0" anchor="t" bIns="91425" lIns="91425" spcFirstLastPara="1" rIns="91425" wrap="square" tIns="91425">
            <a:normAutofit/>
          </a:bodyPr>
          <a:lstStyle/>
          <a:p>
            <a:pPr indent="-336550" lvl="0" marL="457200" rtl="0" algn="l">
              <a:spcBef>
                <a:spcPts val="0"/>
              </a:spcBef>
              <a:spcAft>
                <a:spcPts val="0"/>
              </a:spcAft>
              <a:buSzPts val="1700"/>
              <a:buChar char="●"/>
            </a:pPr>
            <a:r>
              <a:rPr b="1" lang="sk" sz="1700"/>
              <a:t>Trénerská rada (TR):</a:t>
            </a:r>
            <a:endParaRPr b="1" sz="1700"/>
          </a:p>
          <a:p>
            <a:pPr indent="-323850" lvl="1" marL="914400" rtl="0" algn="l">
              <a:spcBef>
                <a:spcPts val="0"/>
              </a:spcBef>
              <a:spcAft>
                <a:spcPts val="0"/>
              </a:spcAft>
              <a:buSzPts val="1500"/>
              <a:buChar char="○"/>
            </a:pPr>
            <a:r>
              <a:rPr lang="sk" sz="1500"/>
              <a:t>Licencovaní a nelicencovaní trenéri S.F.P sa združujú v trénerskej rade, kde sa aktívne snažia posúvať slovenský petang dopredu</a:t>
            </a:r>
            <a:r>
              <a:rPr lang="sk" sz="1500"/>
              <a:t>.</a:t>
            </a:r>
            <a:endParaRPr sz="1500"/>
          </a:p>
          <a:p>
            <a:pPr indent="-323850" lvl="1" marL="914400" rtl="0" algn="l">
              <a:spcBef>
                <a:spcPts val="0"/>
              </a:spcBef>
              <a:spcAft>
                <a:spcPts val="0"/>
              </a:spcAft>
              <a:buSzPts val="1500"/>
              <a:buChar char="○"/>
            </a:pPr>
            <a:r>
              <a:rPr lang="sk" sz="1500"/>
              <a:t>TR zastrešuje užší výber a kvalifikáciu</a:t>
            </a:r>
            <a:endParaRPr sz="1500"/>
          </a:p>
          <a:p>
            <a:pPr indent="-323850" lvl="1" marL="914400" rtl="0" algn="l">
              <a:spcBef>
                <a:spcPts val="0"/>
              </a:spcBef>
              <a:spcAft>
                <a:spcPts val="0"/>
              </a:spcAft>
              <a:buSzPts val="1500"/>
              <a:buChar char="○"/>
            </a:pPr>
            <a:r>
              <a:rPr lang="sk" sz="1500"/>
              <a:t>TR definuje preskúšavacie ateliéry</a:t>
            </a:r>
            <a:endParaRPr sz="1500"/>
          </a:p>
          <a:p>
            <a:pPr indent="-323850" lvl="1" marL="914400" rtl="0" algn="l">
              <a:spcBef>
                <a:spcPts val="0"/>
              </a:spcBef>
              <a:spcAft>
                <a:spcPts val="0"/>
              </a:spcAft>
              <a:buSzPts val="1500"/>
              <a:buChar char="○"/>
            </a:pPr>
            <a:r>
              <a:rPr lang="sk" sz="1500"/>
              <a:t>TR určuje náhradníkov</a:t>
            </a:r>
            <a:endParaRPr sz="1500"/>
          </a:p>
          <a:p>
            <a:pPr indent="-323850" lvl="1" marL="914400" rtl="0" algn="l">
              <a:spcBef>
                <a:spcPts val="0"/>
              </a:spcBef>
              <a:spcAft>
                <a:spcPts val="0"/>
              </a:spcAft>
              <a:buSzPts val="1500"/>
              <a:buChar char="○"/>
            </a:pPr>
            <a:r>
              <a:rPr lang="sk" sz="1500"/>
              <a:t>TR pravidelne zasadá, zdieľa aktuálne názory na prebiehajúci výber a diskutuje o tréningových metódach a teoretických aspektoch hry petang (</a:t>
            </a:r>
            <a:r>
              <a:rPr lang="sk" sz="1500"/>
              <a:t>tréneri a kandidáti na trénerov S.F.P sa už viackrát stretli</a:t>
            </a:r>
            <a:r>
              <a:rPr lang="sk" sz="1500"/>
              <a:t>)</a:t>
            </a:r>
            <a:endParaRPr sz="1500"/>
          </a:p>
          <a:p>
            <a:pPr indent="-323850" lvl="1" marL="914400" rtl="0" algn="l">
              <a:spcBef>
                <a:spcPts val="0"/>
              </a:spcBef>
              <a:spcAft>
                <a:spcPts val="0"/>
              </a:spcAft>
              <a:buSzPts val="1500"/>
              <a:buChar char="○"/>
            </a:pPr>
            <a:r>
              <a:rPr lang="sk" sz="1500"/>
              <a:t>Kouč reprezentácie je z radov TR</a:t>
            </a:r>
            <a:endParaRPr sz="1500"/>
          </a:p>
          <a:p>
            <a:pPr indent="-323850" lvl="1" marL="914400" rtl="0" algn="l">
              <a:spcBef>
                <a:spcPts val="0"/>
              </a:spcBef>
              <a:spcAft>
                <a:spcPts val="0"/>
              </a:spcAft>
              <a:buSzPts val="1500"/>
              <a:buChar char="○"/>
            </a:pPr>
            <a:r>
              <a:rPr lang="sk" sz="1500"/>
              <a:t>TR pripomienkuje tréningový plán </a:t>
            </a:r>
            <a:r>
              <a:rPr lang="sk" sz="1500"/>
              <a:t>predložený koučom </a:t>
            </a:r>
            <a:r>
              <a:rPr lang="sk" sz="1500"/>
              <a:t>reprezentácie </a:t>
            </a:r>
            <a:endParaRPr sz="1500"/>
          </a:p>
          <a:p>
            <a:pPr indent="0" lvl="0" marL="0" rtl="0" algn="l">
              <a:spcBef>
                <a:spcPts val="1200"/>
              </a:spcBef>
              <a:spcAft>
                <a:spcPts val="1200"/>
              </a:spcAft>
              <a:buNone/>
            </a:pPr>
            <a:r>
              <a:t/>
            </a:r>
            <a:endParaRPr sz="1500">
              <a:solidFill>
                <a:srgbClr val="9900FF"/>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4" name="Shape 144"/>
        <p:cNvGrpSpPr/>
        <p:nvPr/>
      </p:nvGrpSpPr>
      <p:grpSpPr>
        <a:xfrm>
          <a:off x="0" y="0"/>
          <a:ext cx="0" cy="0"/>
          <a:chOff x="0" y="0"/>
          <a:chExt cx="0" cy="0"/>
        </a:xfrm>
      </p:grpSpPr>
      <p:sp>
        <p:nvSpPr>
          <p:cNvPr id="145" name="Google Shape;145;p24"/>
          <p:cNvSpPr txBox="1"/>
          <p:nvPr>
            <p:ph type="title"/>
          </p:nvPr>
        </p:nvSpPr>
        <p:spPr>
          <a:xfrm>
            <a:off x="311725" y="500925"/>
            <a:ext cx="8520600" cy="6237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sk"/>
              <a:t>Nový systém v detailoch</a:t>
            </a:r>
            <a:endParaRPr/>
          </a:p>
        </p:txBody>
      </p:sp>
      <p:sp>
        <p:nvSpPr>
          <p:cNvPr id="146" name="Google Shape;146;p24"/>
          <p:cNvSpPr txBox="1"/>
          <p:nvPr>
            <p:ph idx="4294967295" type="body"/>
          </p:nvPr>
        </p:nvSpPr>
        <p:spPr>
          <a:xfrm>
            <a:off x="311700" y="1282325"/>
            <a:ext cx="8520600" cy="3861300"/>
          </a:xfrm>
          <a:prstGeom prst="rect">
            <a:avLst/>
          </a:prstGeom>
        </p:spPr>
        <p:txBody>
          <a:bodyPr anchorCtr="0" anchor="t" bIns="91425" lIns="91425" spcFirstLastPara="1" rIns="91425" wrap="square" tIns="91425">
            <a:normAutofit/>
          </a:bodyPr>
          <a:lstStyle/>
          <a:p>
            <a:pPr indent="-336550" lvl="0" marL="457200" rtl="0" algn="l">
              <a:spcBef>
                <a:spcPts val="0"/>
              </a:spcBef>
              <a:spcAft>
                <a:spcPts val="0"/>
              </a:spcAft>
              <a:buSzPts val="1700"/>
              <a:buChar char="●"/>
            </a:pPr>
            <a:r>
              <a:rPr b="1" lang="sk" sz="1700"/>
              <a:t>Káder užšieho výberu</a:t>
            </a:r>
            <a:r>
              <a:rPr b="1" lang="sk" sz="1700"/>
              <a:t>:</a:t>
            </a:r>
            <a:endParaRPr b="1" sz="1700"/>
          </a:p>
          <a:p>
            <a:pPr indent="-323850" lvl="1" marL="914400" rtl="0" algn="l">
              <a:spcBef>
                <a:spcPts val="0"/>
              </a:spcBef>
              <a:spcAft>
                <a:spcPts val="0"/>
              </a:spcAft>
              <a:buSzPts val="1500"/>
              <a:buChar char="○"/>
            </a:pPr>
            <a:r>
              <a:rPr lang="sk" sz="1500"/>
              <a:t>Hráči podajú prihlášky, kde uvedú svoje úspechy za ostatných 10 rokov na podujatiach MSR a ME/MS</a:t>
            </a:r>
            <a:endParaRPr sz="1500"/>
          </a:p>
          <a:p>
            <a:pPr indent="-323850" lvl="1" marL="914400" rtl="0" algn="l">
              <a:spcBef>
                <a:spcPts val="0"/>
              </a:spcBef>
              <a:spcAft>
                <a:spcPts val="0"/>
              </a:spcAft>
              <a:buSzPts val="1500"/>
              <a:buChar char="○"/>
            </a:pPr>
            <a:r>
              <a:rPr lang="sk" sz="1500"/>
              <a:t>Každý hráč je bodovo ohodnotený podľa prehľadnej tabuľky</a:t>
            </a:r>
            <a:endParaRPr sz="1500"/>
          </a:p>
          <a:p>
            <a:pPr indent="-323850" lvl="1" marL="914400" rtl="0" algn="l">
              <a:spcBef>
                <a:spcPts val="0"/>
              </a:spcBef>
              <a:spcAft>
                <a:spcPts val="0"/>
              </a:spcAft>
              <a:buSzPts val="1500"/>
              <a:buChar char="○"/>
            </a:pPr>
            <a:r>
              <a:rPr lang="sk" sz="1500"/>
              <a:t>Do KUV je možné dostať sa na základe ateliérov, ktoré zostavuje a boduje trénerská rada</a:t>
            </a:r>
            <a:endParaRPr sz="1500"/>
          </a:p>
          <a:p>
            <a:pPr indent="-323850" lvl="1" marL="914400" rtl="0" algn="l">
              <a:spcBef>
                <a:spcPts val="0"/>
              </a:spcBef>
              <a:spcAft>
                <a:spcPts val="0"/>
              </a:spcAft>
              <a:buSzPts val="1500"/>
              <a:buChar char="○"/>
            </a:pPr>
            <a:r>
              <a:rPr lang="sk" sz="1500"/>
              <a:t>Minimalizuje sa geografická zaujatosť </a:t>
            </a:r>
            <a:endParaRPr sz="1500"/>
          </a:p>
          <a:p>
            <a:pPr indent="-323850" lvl="1" marL="914400" rtl="0" algn="l">
              <a:spcBef>
                <a:spcPts val="0"/>
              </a:spcBef>
              <a:spcAft>
                <a:spcPts val="0"/>
              </a:spcAft>
              <a:buSzPts val="1500"/>
              <a:buChar char="○"/>
            </a:pPr>
            <a:r>
              <a:rPr lang="sk" sz="1500"/>
              <a:t>Hráči odohrajú kvalifikáciu</a:t>
            </a:r>
            <a:endParaRPr sz="1500"/>
          </a:p>
          <a:p>
            <a:pPr indent="-323850" lvl="1" marL="914400" rtl="0" algn="l">
              <a:spcBef>
                <a:spcPts val="0"/>
              </a:spcBef>
              <a:spcAft>
                <a:spcPts val="0"/>
              </a:spcAft>
              <a:buSzPts val="1500"/>
              <a:buChar char="○"/>
            </a:pPr>
            <a:r>
              <a:rPr lang="sk" sz="1500"/>
              <a:t>Reprezentácia nestojí a nepadá na jednej osobe. </a:t>
            </a:r>
            <a:r>
              <a:rPr lang="sk" sz="1500"/>
              <a:t>Každý licencovaný tréner môže byť kouč na ME/MS</a:t>
            </a:r>
            <a:r>
              <a:rPr lang="sk" sz="1500"/>
              <a:t> ak si ho víťaz kvalifikácie vyberie</a:t>
            </a:r>
            <a:endParaRPr sz="1500"/>
          </a:p>
          <a:p>
            <a:pPr indent="-323850" lvl="1" marL="914400" rtl="0" algn="l">
              <a:spcBef>
                <a:spcPts val="0"/>
              </a:spcBef>
              <a:spcAft>
                <a:spcPts val="0"/>
              </a:spcAft>
              <a:buSzPts val="1500"/>
              <a:buChar char="○"/>
            </a:pPr>
            <a:r>
              <a:rPr lang="sk" sz="1500"/>
              <a:t>Hráči S.F.P. si nemusia nutne vybrať, či majú záujem o trénerskú pozíciu, alebo o pozíciu reprezentanta. Ak sa hráč nedostane v daný rok do užšieho výberu, tak sa môže venovať trénerstvu a vice </a:t>
            </a:r>
            <a:r>
              <a:rPr lang="sk" sz="1500"/>
              <a:t>versa</a:t>
            </a:r>
            <a:r>
              <a:rPr lang="sk" sz="1500"/>
              <a:t>.</a:t>
            </a:r>
            <a:endParaRPr sz="1500"/>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0" name="Shape 150"/>
        <p:cNvGrpSpPr/>
        <p:nvPr/>
      </p:nvGrpSpPr>
      <p:grpSpPr>
        <a:xfrm>
          <a:off x="0" y="0"/>
          <a:ext cx="0" cy="0"/>
          <a:chOff x="0" y="0"/>
          <a:chExt cx="0" cy="0"/>
        </a:xfrm>
      </p:grpSpPr>
      <p:sp>
        <p:nvSpPr>
          <p:cNvPr id="151" name="Google Shape;151;p25"/>
          <p:cNvSpPr txBox="1"/>
          <p:nvPr>
            <p:ph type="title"/>
          </p:nvPr>
        </p:nvSpPr>
        <p:spPr>
          <a:xfrm>
            <a:off x="311725" y="500925"/>
            <a:ext cx="8520600" cy="6237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sk"/>
              <a:t>Nový systém v detailoch</a:t>
            </a:r>
            <a:endParaRPr/>
          </a:p>
        </p:txBody>
      </p:sp>
      <p:sp>
        <p:nvSpPr>
          <p:cNvPr id="152" name="Google Shape;152;p25"/>
          <p:cNvSpPr txBox="1"/>
          <p:nvPr>
            <p:ph idx="4294967295" type="body"/>
          </p:nvPr>
        </p:nvSpPr>
        <p:spPr>
          <a:xfrm>
            <a:off x="311700" y="1282325"/>
            <a:ext cx="8520600" cy="3861300"/>
          </a:xfrm>
          <a:prstGeom prst="rect">
            <a:avLst/>
          </a:prstGeom>
        </p:spPr>
        <p:txBody>
          <a:bodyPr anchorCtr="0" anchor="t" bIns="91425" lIns="91425" spcFirstLastPara="1" rIns="91425" wrap="square" tIns="91425">
            <a:normAutofit/>
          </a:bodyPr>
          <a:lstStyle/>
          <a:p>
            <a:pPr indent="-336550" lvl="0" marL="457200" rtl="0" algn="l">
              <a:spcBef>
                <a:spcPts val="0"/>
              </a:spcBef>
              <a:spcAft>
                <a:spcPts val="0"/>
              </a:spcAft>
              <a:buSzPts val="1700"/>
              <a:buChar char="●"/>
            </a:pPr>
            <a:r>
              <a:rPr b="1" lang="sk" sz="1700"/>
              <a:t>Kvalifikácia</a:t>
            </a:r>
            <a:endParaRPr b="1" sz="1700"/>
          </a:p>
          <a:p>
            <a:pPr indent="-323850" lvl="1" marL="914400" rtl="0" algn="l">
              <a:spcBef>
                <a:spcPts val="0"/>
              </a:spcBef>
              <a:spcAft>
                <a:spcPts val="0"/>
              </a:spcAft>
              <a:buSzPts val="1500"/>
              <a:buChar char="○"/>
            </a:pPr>
            <a:r>
              <a:rPr lang="sk" sz="1500"/>
              <a:t>Mužské/ženské tímy pozostávajúce z členov kádra užšieho výberu odohr</a:t>
            </a:r>
            <a:r>
              <a:rPr lang="sk" sz="1500"/>
              <a:t>ajú</a:t>
            </a:r>
            <a:r>
              <a:rPr lang="sk" sz="1500"/>
              <a:t> skupinu každý s každým vo svojej kategórií. </a:t>
            </a:r>
            <a:endParaRPr sz="1500"/>
          </a:p>
          <a:p>
            <a:pPr indent="-323850" lvl="1" marL="914400" rtl="0" algn="l">
              <a:spcBef>
                <a:spcPts val="0"/>
              </a:spcBef>
              <a:spcAft>
                <a:spcPts val="0"/>
              </a:spcAft>
              <a:buSzPts val="1500"/>
              <a:buChar char="○"/>
            </a:pPr>
            <a:r>
              <a:rPr lang="sk" sz="1500"/>
              <a:t>Víťaz postupuje do finále. Druhý a tretí v skupine odohrajú baráž a víťaz baráže sa stáva druhým finalistom. Finále sa hrá na dva </a:t>
            </a:r>
            <a:r>
              <a:rPr lang="sk" sz="1500"/>
              <a:t>víťazné</a:t>
            </a:r>
            <a:r>
              <a:rPr lang="sk" sz="1500"/>
              <a:t> zápasy</a:t>
            </a:r>
            <a:r>
              <a:rPr lang="sk" sz="1500"/>
              <a:t>.</a:t>
            </a:r>
            <a:endParaRPr sz="1500"/>
          </a:p>
          <a:p>
            <a:pPr indent="-323850" lvl="1" marL="914400" rtl="0" algn="l">
              <a:spcBef>
                <a:spcPts val="0"/>
              </a:spcBef>
              <a:spcAft>
                <a:spcPts val="0"/>
              </a:spcAft>
              <a:buSzPts val="1500"/>
              <a:buChar char="○"/>
            </a:pPr>
            <a:r>
              <a:rPr lang="sk" sz="1500"/>
              <a:t>Rozhodcovia odmenení, ale aj sa od nich očakáva vysoká aktivita</a:t>
            </a:r>
            <a:endParaRPr sz="1500"/>
          </a:p>
          <a:p>
            <a:pPr indent="-323850" lvl="1" marL="914400" rtl="0" algn="l">
              <a:spcBef>
                <a:spcPts val="0"/>
              </a:spcBef>
              <a:spcAft>
                <a:spcPts val="0"/>
              </a:spcAft>
              <a:buSzPts val="1500"/>
              <a:buChar char="○"/>
            </a:pPr>
            <a:r>
              <a:rPr lang="sk" sz="1500"/>
              <a:t>Zápasy sú bez limitu v baráži a </a:t>
            </a:r>
            <a:r>
              <a:rPr lang="sk" sz="1500"/>
              <a:t>finale</a:t>
            </a:r>
            <a:r>
              <a:rPr lang="sk" sz="1500"/>
              <a:t> a na limit 80min + 1 nahodenie v skupine</a:t>
            </a:r>
            <a:endParaRPr sz="1500"/>
          </a:p>
          <a:p>
            <a:pPr indent="-323850" lvl="1" marL="914400" rtl="0" algn="l">
              <a:spcBef>
                <a:spcPts val="0"/>
              </a:spcBef>
              <a:spcAft>
                <a:spcPts val="0"/>
              </a:spcAft>
              <a:buSzPts val="1500"/>
              <a:buChar char="○"/>
            </a:pPr>
            <a:r>
              <a:rPr lang="sk" sz="1500"/>
              <a:t>Ženská a mužská časť kvalifikácie sa nehrá v ten istý deň, ergo muži môžu robiť koučov ženám a ženy mužom, ak by bol záujem</a:t>
            </a:r>
            <a:endParaRPr sz="1500"/>
          </a:p>
          <a:p>
            <a:pPr indent="0" lvl="0" marL="0" rtl="0" algn="l">
              <a:spcBef>
                <a:spcPts val="1200"/>
              </a:spcBef>
              <a:spcAft>
                <a:spcPts val="1200"/>
              </a:spcAft>
              <a:buNone/>
            </a:pPr>
            <a:r>
              <a:t/>
            </a:r>
            <a:endParaRPr sz="1500">
              <a:solidFill>
                <a:srgbClr val="9900FF"/>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6" name="Shape 156"/>
        <p:cNvGrpSpPr/>
        <p:nvPr/>
      </p:nvGrpSpPr>
      <p:grpSpPr>
        <a:xfrm>
          <a:off x="0" y="0"/>
          <a:ext cx="0" cy="0"/>
          <a:chOff x="0" y="0"/>
          <a:chExt cx="0" cy="0"/>
        </a:xfrm>
      </p:grpSpPr>
      <p:sp>
        <p:nvSpPr>
          <p:cNvPr id="157" name="Google Shape;157;p26"/>
          <p:cNvSpPr txBox="1"/>
          <p:nvPr>
            <p:ph type="title"/>
          </p:nvPr>
        </p:nvSpPr>
        <p:spPr>
          <a:xfrm>
            <a:off x="311725" y="500925"/>
            <a:ext cx="8520600" cy="6237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sk"/>
              <a:t>Vízia do budúcnosti</a:t>
            </a:r>
            <a:endParaRPr/>
          </a:p>
        </p:txBody>
      </p:sp>
      <p:sp>
        <p:nvSpPr>
          <p:cNvPr id="158" name="Google Shape;158;p26"/>
          <p:cNvSpPr txBox="1"/>
          <p:nvPr>
            <p:ph idx="4294967295" type="body"/>
          </p:nvPr>
        </p:nvSpPr>
        <p:spPr>
          <a:xfrm>
            <a:off x="311700" y="1282325"/>
            <a:ext cx="8520600" cy="3861300"/>
          </a:xfrm>
          <a:prstGeom prst="rect">
            <a:avLst/>
          </a:prstGeom>
        </p:spPr>
        <p:txBody>
          <a:bodyPr anchorCtr="0" anchor="t" bIns="91425" lIns="91425" spcFirstLastPara="1" rIns="91425" wrap="square" tIns="91425">
            <a:normAutofit/>
          </a:bodyPr>
          <a:lstStyle/>
          <a:p>
            <a:pPr indent="-336550" lvl="0" marL="457200" rtl="0" algn="l">
              <a:spcBef>
                <a:spcPts val="0"/>
              </a:spcBef>
              <a:spcAft>
                <a:spcPts val="0"/>
              </a:spcAft>
              <a:buSzPts val="1700"/>
              <a:buChar char="●"/>
            </a:pPr>
            <a:r>
              <a:rPr b="1" lang="sk" sz="1700"/>
              <a:t>Navrhnutý systém nie je dokonalý, ale pripravuje pôdu pre budúcnosť profesionálneho petanque.</a:t>
            </a:r>
            <a:endParaRPr b="1" sz="1700"/>
          </a:p>
          <a:p>
            <a:pPr indent="-336550" lvl="0" marL="457200" rtl="0" algn="l">
              <a:spcBef>
                <a:spcPts val="0"/>
              </a:spcBef>
              <a:spcAft>
                <a:spcPts val="0"/>
              </a:spcAft>
              <a:buSzPts val="1700"/>
              <a:buChar char="●"/>
            </a:pPr>
            <a:r>
              <a:rPr b="1" lang="sk" sz="1700"/>
              <a:t>Predpokladá, že top hráči sú, alebo viac a viac budú aj na strednom, či východnom Slovensku.</a:t>
            </a:r>
            <a:endParaRPr b="1" sz="1700"/>
          </a:p>
          <a:p>
            <a:pPr indent="-336550" lvl="0" marL="457200" rtl="0" algn="l">
              <a:spcBef>
                <a:spcPts val="0"/>
              </a:spcBef>
              <a:spcAft>
                <a:spcPts val="0"/>
              </a:spcAft>
              <a:buSzPts val="1700"/>
              <a:buChar char="●"/>
            </a:pPr>
            <a:r>
              <a:rPr b="1" lang="sk" sz="1700"/>
              <a:t>Kvalifikácia sa dá pozmeniť, herný systém a systém výberu netreba vnímať ako definitívny. Trénerská rada môže diskutovať o zmenách a odporučiť zmeny orgánom S.F.P. </a:t>
            </a:r>
            <a:endParaRPr b="1" sz="1700"/>
          </a:p>
          <a:p>
            <a:pPr indent="-336550" lvl="0" marL="457200" rtl="0" algn="l">
              <a:spcBef>
                <a:spcPts val="0"/>
              </a:spcBef>
              <a:spcAft>
                <a:spcPts val="0"/>
              </a:spcAft>
              <a:buSzPts val="1700"/>
              <a:buChar char="●"/>
            </a:pPr>
            <a:r>
              <a:rPr b="1" lang="sk" sz="1700"/>
              <a:t>Tréneri spolupracujú, ale aj de facto súťažia medzi sebou. S postupom času sa môžu nájsť veľmi talentované </a:t>
            </a:r>
            <a:r>
              <a:rPr b="1" lang="sk" sz="1700"/>
              <a:t>trénerské</a:t>
            </a:r>
            <a:r>
              <a:rPr b="1" lang="sk" sz="1700"/>
              <a:t> osobnosti, ktoré budú mať dostatočnú dôveru a rešpekt vyberať reprezentáciu osobne.</a:t>
            </a:r>
            <a:endParaRPr b="1" sz="1700"/>
          </a:p>
          <a:p>
            <a:pPr indent="-336550" lvl="0" marL="457200" rtl="0" algn="l">
              <a:spcBef>
                <a:spcPts val="0"/>
              </a:spcBef>
              <a:spcAft>
                <a:spcPts val="0"/>
              </a:spcAft>
              <a:buSzPts val="1700"/>
              <a:buChar char="●"/>
            </a:pPr>
            <a:r>
              <a:rPr b="1" lang="sk" sz="1700"/>
              <a:t>Predložený systém by sa teoreticky dal lahko </a:t>
            </a:r>
            <a:r>
              <a:rPr b="1" lang="sk" sz="1700"/>
              <a:t>rozšíriť</a:t>
            </a:r>
            <a:r>
              <a:rPr b="1" lang="sk" sz="1700"/>
              <a:t> na výber reprezentácie dvojíc, dvojíc mix a jednotlivcov.</a:t>
            </a:r>
            <a:endParaRPr b="1" sz="1700"/>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2" name="Shape 162"/>
        <p:cNvGrpSpPr/>
        <p:nvPr/>
      </p:nvGrpSpPr>
      <p:grpSpPr>
        <a:xfrm>
          <a:off x="0" y="0"/>
          <a:ext cx="0" cy="0"/>
          <a:chOff x="0" y="0"/>
          <a:chExt cx="0" cy="0"/>
        </a:xfrm>
      </p:grpSpPr>
      <p:sp>
        <p:nvSpPr>
          <p:cNvPr id="163" name="Google Shape;163;p27"/>
          <p:cNvSpPr txBox="1"/>
          <p:nvPr>
            <p:ph type="title"/>
          </p:nvPr>
        </p:nvSpPr>
        <p:spPr>
          <a:xfrm>
            <a:off x="311725" y="500925"/>
            <a:ext cx="8520600" cy="6237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sk"/>
              <a:t>Vízia do budúcnosti</a:t>
            </a:r>
            <a:endParaRPr/>
          </a:p>
        </p:txBody>
      </p:sp>
      <p:sp>
        <p:nvSpPr>
          <p:cNvPr id="164" name="Google Shape;164;p27"/>
          <p:cNvSpPr txBox="1"/>
          <p:nvPr>
            <p:ph idx="4294967295" type="body"/>
          </p:nvPr>
        </p:nvSpPr>
        <p:spPr>
          <a:xfrm>
            <a:off x="311700" y="1282325"/>
            <a:ext cx="8520600" cy="3861300"/>
          </a:xfrm>
          <a:prstGeom prst="rect">
            <a:avLst/>
          </a:prstGeom>
        </p:spPr>
        <p:txBody>
          <a:bodyPr anchorCtr="0" anchor="t" bIns="91425" lIns="91425" spcFirstLastPara="1" rIns="91425" wrap="square" tIns="91425">
            <a:normAutofit/>
          </a:bodyPr>
          <a:lstStyle/>
          <a:p>
            <a:pPr indent="0" lvl="0" marL="457200" rtl="0" algn="l">
              <a:spcBef>
                <a:spcPts val="0"/>
              </a:spcBef>
              <a:spcAft>
                <a:spcPts val="0"/>
              </a:spcAft>
              <a:buNone/>
            </a:pPr>
            <a:r>
              <a:t/>
            </a:r>
            <a:endParaRPr b="1" sz="1700"/>
          </a:p>
          <a:p>
            <a:pPr indent="0" lvl="0" marL="457200" rtl="0" algn="l">
              <a:spcBef>
                <a:spcPts val="1200"/>
              </a:spcBef>
              <a:spcAft>
                <a:spcPts val="0"/>
              </a:spcAft>
              <a:buNone/>
            </a:pPr>
            <a:r>
              <a:rPr b="1" lang="sk" sz="1700"/>
              <a:t>ALE HLAVNE,</a:t>
            </a:r>
            <a:endParaRPr b="1" sz="1700"/>
          </a:p>
          <a:p>
            <a:pPr indent="0" lvl="0" marL="457200" rtl="0" algn="l">
              <a:spcBef>
                <a:spcPts val="1200"/>
              </a:spcBef>
              <a:spcAft>
                <a:spcPts val="0"/>
              </a:spcAft>
              <a:buNone/>
            </a:pPr>
            <a:r>
              <a:rPr b="1" lang="sk" sz="1700"/>
              <a:t>		NEMAJME</a:t>
            </a:r>
            <a:endParaRPr b="1" sz="1700"/>
          </a:p>
          <a:p>
            <a:pPr indent="0" lvl="0" marL="457200" rtl="0" algn="l">
              <a:spcBef>
                <a:spcPts val="1200"/>
              </a:spcBef>
              <a:spcAft>
                <a:spcPts val="0"/>
              </a:spcAft>
              <a:buNone/>
            </a:pPr>
            <a:r>
              <a:rPr b="1" lang="sk" sz="1700"/>
              <a:t>				  VEĽKÉ </a:t>
            </a:r>
            <a:endParaRPr b="1" sz="1700"/>
          </a:p>
          <a:p>
            <a:pPr indent="0" lvl="0" marL="457200" rtl="0" algn="l">
              <a:spcBef>
                <a:spcPts val="1200"/>
              </a:spcBef>
              <a:spcAft>
                <a:spcPts val="0"/>
              </a:spcAft>
              <a:buNone/>
            </a:pPr>
            <a:r>
              <a:rPr b="1" lang="sk" sz="1700"/>
              <a:t>						OČI !!!</a:t>
            </a:r>
            <a:endParaRPr b="1" sz="1700"/>
          </a:p>
          <a:p>
            <a:pPr indent="0" lvl="0" marL="457200" rtl="0" algn="l">
              <a:spcBef>
                <a:spcPts val="1200"/>
              </a:spcBef>
              <a:spcAft>
                <a:spcPts val="0"/>
              </a:spcAft>
              <a:buNone/>
            </a:pPr>
            <a:r>
              <a:t/>
            </a:r>
            <a:endParaRPr b="1" sz="1700"/>
          </a:p>
          <a:p>
            <a:pPr indent="0" lvl="0" marL="457200" rtl="0" algn="l">
              <a:spcBef>
                <a:spcPts val="1200"/>
              </a:spcBef>
              <a:spcAft>
                <a:spcPts val="1200"/>
              </a:spcAft>
              <a:buNone/>
            </a:pPr>
            <a:r>
              <a:rPr b="1" lang="sk" sz="1700"/>
              <a:t>Každý systém sa potrebuje ustáliť a potenciálne v sebe skrýva nedostatky, ktoré sa ukážu až časom. Lepšie pomaly ale </a:t>
            </a:r>
            <a:r>
              <a:rPr b="1" lang="sk" sz="1700"/>
              <a:t>isto</a:t>
            </a:r>
            <a:r>
              <a:rPr b="1" lang="sk" sz="1700"/>
              <a:t>, ako niečo tlačiť nasilu.</a:t>
            </a:r>
            <a:endParaRPr b="1" sz="1700"/>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8" name="Shape 168"/>
        <p:cNvGrpSpPr/>
        <p:nvPr/>
      </p:nvGrpSpPr>
      <p:grpSpPr>
        <a:xfrm>
          <a:off x="0" y="0"/>
          <a:ext cx="0" cy="0"/>
          <a:chOff x="0" y="0"/>
          <a:chExt cx="0" cy="0"/>
        </a:xfrm>
      </p:grpSpPr>
      <p:sp>
        <p:nvSpPr>
          <p:cNvPr id="169" name="Google Shape;169;p28"/>
          <p:cNvSpPr txBox="1"/>
          <p:nvPr>
            <p:ph type="title"/>
          </p:nvPr>
        </p:nvSpPr>
        <p:spPr>
          <a:xfrm>
            <a:off x="311725" y="500925"/>
            <a:ext cx="8520600" cy="6237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sk"/>
              <a:t>často kladené otázky?</a:t>
            </a:r>
            <a:endParaRPr/>
          </a:p>
        </p:txBody>
      </p:sp>
      <p:sp>
        <p:nvSpPr>
          <p:cNvPr id="170" name="Google Shape;170;p28"/>
          <p:cNvSpPr txBox="1"/>
          <p:nvPr/>
        </p:nvSpPr>
        <p:spPr>
          <a:xfrm>
            <a:off x="222200" y="1471250"/>
            <a:ext cx="8610000" cy="3586500"/>
          </a:xfrm>
          <a:prstGeom prst="rect">
            <a:avLst/>
          </a:prstGeom>
          <a:noFill/>
          <a:ln>
            <a:noFill/>
          </a:ln>
        </p:spPr>
        <p:txBody>
          <a:bodyPr anchorCtr="0" anchor="t" bIns="91425" lIns="91425" spcFirstLastPara="1" rIns="91425" wrap="square" tIns="91425">
            <a:spAutoFit/>
          </a:bodyPr>
          <a:lstStyle/>
          <a:p>
            <a:pPr indent="-336550" lvl="0" marL="457200" rtl="0" algn="l">
              <a:spcBef>
                <a:spcPts val="0"/>
              </a:spcBef>
              <a:spcAft>
                <a:spcPts val="0"/>
              </a:spcAft>
              <a:buSzPts val="1700"/>
              <a:buFont typeface="Roboto"/>
              <a:buAutoNum type="arabicPeriod"/>
            </a:pPr>
            <a:r>
              <a:rPr b="1" lang="sk" sz="1700">
                <a:latin typeface="Roboto"/>
                <a:ea typeface="Roboto"/>
                <a:cs typeface="Roboto"/>
                <a:sym typeface="Roboto"/>
              </a:rPr>
              <a:t>Z návrhu vyplýva, že hráči s trénerskou licenciou sú automaticky členmi trénerskej rady, no čo ak niekto nemá záujem participovať.</a:t>
            </a:r>
            <a:endParaRPr b="1" sz="1700">
              <a:latin typeface="Roboto"/>
              <a:ea typeface="Roboto"/>
              <a:cs typeface="Roboto"/>
              <a:sym typeface="Roboto"/>
            </a:endParaRPr>
          </a:p>
          <a:p>
            <a:pPr indent="-336550" lvl="1" marL="914400" rtl="0" algn="l">
              <a:spcBef>
                <a:spcPts val="0"/>
              </a:spcBef>
              <a:spcAft>
                <a:spcPts val="0"/>
              </a:spcAft>
              <a:buSzPts val="1700"/>
              <a:buFont typeface="Roboto"/>
              <a:buChar char="○"/>
            </a:pPr>
            <a:r>
              <a:rPr lang="sk" sz="1700">
                <a:latin typeface="Roboto"/>
                <a:ea typeface="Roboto"/>
                <a:cs typeface="Roboto"/>
                <a:sym typeface="Roboto"/>
              </a:rPr>
              <a:t>To je pravda, ale povinnosti sú definované len pre TR, nie pre samotných členov. Okrem toho, samotní tréneri môžu menovať svojho zástupcu.</a:t>
            </a:r>
            <a:endParaRPr sz="1700">
              <a:latin typeface="Roboto"/>
              <a:ea typeface="Roboto"/>
              <a:cs typeface="Roboto"/>
              <a:sym typeface="Roboto"/>
            </a:endParaRPr>
          </a:p>
          <a:p>
            <a:pPr indent="-336550" lvl="0" marL="457200" rtl="0" algn="l">
              <a:spcBef>
                <a:spcPts val="0"/>
              </a:spcBef>
              <a:spcAft>
                <a:spcPts val="0"/>
              </a:spcAft>
              <a:buSzPts val="1700"/>
              <a:buFont typeface="Roboto"/>
              <a:buAutoNum type="arabicPeriod"/>
            </a:pPr>
            <a:r>
              <a:rPr b="1" lang="sk" sz="1700">
                <a:latin typeface="Roboto"/>
                <a:ea typeface="Roboto"/>
                <a:cs typeface="Roboto"/>
                <a:sym typeface="Roboto"/>
              </a:rPr>
              <a:t>Nie je TR príliš </a:t>
            </a:r>
            <a:r>
              <a:rPr b="1" lang="sk" sz="1700">
                <a:latin typeface="Roboto"/>
                <a:ea typeface="Roboto"/>
                <a:cs typeface="Roboto"/>
                <a:sym typeface="Roboto"/>
              </a:rPr>
              <a:t>zaťažená povinnosťami</a:t>
            </a:r>
            <a:r>
              <a:rPr b="1" lang="sk" sz="1700">
                <a:latin typeface="Roboto"/>
                <a:ea typeface="Roboto"/>
                <a:cs typeface="Roboto"/>
                <a:sym typeface="Roboto"/>
              </a:rPr>
              <a:t>?</a:t>
            </a:r>
            <a:endParaRPr b="1" sz="1700">
              <a:latin typeface="Roboto"/>
              <a:ea typeface="Roboto"/>
              <a:cs typeface="Roboto"/>
              <a:sym typeface="Roboto"/>
            </a:endParaRPr>
          </a:p>
          <a:p>
            <a:pPr indent="-336550" lvl="1" marL="914400" rtl="0" algn="l">
              <a:spcBef>
                <a:spcPts val="0"/>
              </a:spcBef>
              <a:spcAft>
                <a:spcPts val="0"/>
              </a:spcAft>
              <a:buSzPts val="1700"/>
              <a:buFont typeface="Roboto"/>
              <a:buChar char="○"/>
            </a:pPr>
            <a:r>
              <a:rPr lang="sk" sz="1700">
                <a:latin typeface="Roboto"/>
                <a:ea typeface="Roboto"/>
                <a:cs typeface="Roboto"/>
                <a:sym typeface="Roboto"/>
              </a:rPr>
              <a:t>S porovnaní s výberom jedným koučom je menej povinnosti delegovaných na viac ľudí a v dlhšom časovom horizonte. TR je teda dlhodobo udržateľný projekt.</a:t>
            </a:r>
            <a:endParaRPr sz="1700">
              <a:latin typeface="Roboto"/>
              <a:ea typeface="Roboto"/>
              <a:cs typeface="Roboto"/>
              <a:sym typeface="Roboto"/>
            </a:endParaRPr>
          </a:p>
          <a:p>
            <a:pPr indent="-336550" lvl="0" marL="457200" rtl="0" algn="l">
              <a:spcBef>
                <a:spcPts val="0"/>
              </a:spcBef>
              <a:spcAft>
                <a:spcPts val="0"/>
              </a:spcAft>
              <a:buSzPts val="1700"/>
              <a:buFont typeface="Roboto"/>
              <a:buAutoNum type="arabicPeriod"/>
            </a:pPr>
            <a:r>
              <a:rPr b="1" lang="sk" sz="1700">
                <a:latin typeface="Roboto"/>
                <a:ea typeface="Roboto"/>
                <a:cs typeface="Roboto"/>
                <a:sym typeface="Roboto"/>
              </a:rPr>
              <a:t>Nepochováva tento návrh myšlienku výberu?</a:t>
            </a:r>
            <a:endParaRPr b="1" sz="1700">
              <a:latin typeface="Roboto"/>
              <a:ea typeface="Roboto"/>
              <a:cs typeface="Roboto"/>
              <a:sym typeface="Roboto"/>
            </a:endParaRPr>
          </a:p>
          <a:p>
            <a:pPr indent="-336550" lvl="1" marL="914400" rtl="0" algn="l">
              <a:spcBef>
                <a:spcPts val="0"/>
              </a:spcBef>
              <a:spcAft>
                <a:spcPts val="0"/>
              </a:spcAft>
              <a:buSzPts val="1700"/>
              <a:buFont typeface="Roboto"/>
              <a:buChar char="○"/>
            </a:pPr>
            <a:r>
              <a:rPr lang="sk" sz="1700">
                <a:latin typeface="Roboto"/>
                <a:ea typeface="Roboto"/>
                <a:cs typeface="Roboto"/>
                <a:sym typeface="Roboto"/>
              </a:rPr>
              <a:t>Práve naopak, robí ho praktickejším, perspektívnejším a odstraňuje mnohé problémy výberu. TR predstavuje základ budovania čistého reprezentačného výberu.  Každý rok môže VZ vyhodnotiť činnosť a posilniť právomoci TR a teda postupne sa dostať až k čistému výberu.</a:t>
            </a:r>
            <a:endParaRPr sz="1700">
              <a:latin typeface="Roboto"/>
              <a:ea typeface="Roboto"/>
              <a:cs typeface="Roboto"/>
              <a:sym typeface="Roboto"/>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4" name="Shape 174"/>
        <p:cNvGrpSpPr/>
        <p:nvPr/>
      </p:nvGrpSpPr>
      <p:grpSpPr>
        <a:xfrm>
          <a:off x="0" y="0"/>
          <a:ext cx="0" cy="0"/>
          <a:chOff x="0" y="0"/>
          <a:chExt cx="0" cy="0"/>
        </a:xfrm>
      </p:grpSpPr>
      <p:sp>
        <p:nvSpPr>
          <p:cNvPr id="175" name="Google Shape;175;p29"/>
          <p:cNvSpPr txBox="1"/>
          <p:nvPr>
            <p:ph type="title"/>
          </p:nvPr>
        </p:nvSpPr>
        <p:spPr>
          <a:xfrm>
            <a:off x="311725" y="500925"/>
            <a:ext cx="8520600" cy="6237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sk"/>
              <a:t>často kladené otázky?</a:t>
            </a:r>
            <a:endParaRPr/>
          </a:p>
        </p:txBody>
      </p:sp>
      <p:sp>
        <p:nvSpPr>
          <p:cNvPr id="176" name="Google Shape;176;p29"/>
          <p:cNvSpPr txBox="1"/>
          <p:nvPr/>
        </p:nvSpPr>
        <p:spPr>
          <a:xfrm>
            <a:off x="222200" y="1471250"/>
            <a:ext cx="8610000" cy="35865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sk" sz="1700">
                <a:latin typeface="Roboto"/>
                <a:ea typeface="Roboto"/>
                <a:cs typeface="Roboto"/>
                <a:sym typeface="Roboto"/>
              </a:rPr>
              <a:t>4.	</a:t>
            </a:r>
            <a:r>
              <a:rPr b="1" lang="sk" sz="1700">
                <a:latin typeface="Roboto"/>
                <a:ea typeface="Roboto"/>
                <a:cs typeface="Roboto"/>
                <a:sym typeface="Roboto"/>
              </a:rPr>
              <a:t>Ako robí návrh výber reprezentácie viac celoslovenský?</a:t>
            </a:r>
            <a:endParaRPr b="1" sz="1700">
              <a:latin typeface="Roboto"/>
              <a:ea typeface="Roboto"/>
              <a:cs typeface="Roboto"/>
              <a:sym typeface="Roboto"/>
            </a:endParaRPr>
          </a:p>
          <a:p>
            <a:pPr indent="-336550" lvl="0" marL="914400" rtl="0" algn="l">
              <a:spcBef>
                <a:spcPts val="0"/>
              </a:spcBef>
              <a:spcAft>
                <a:spcPts val="0"/>
              </a:spcAft>
              <a:buSzPts val="1700"/>
              <a:buFont typeface="Roboto"/>
              <a:buChar char="●"/>
            </a:pPr>
            <a:r>
              <a:rPr lang="sk" sz="1700">
                <a:latin typeface="Roboto"/>
                <a:ea typeface="Roboto"/>
                <a:cs typeface="Roboto"/>
                <a:sym typeface="Roboto"/>
              </a:rPr>
              <a:t>TR združuje licencovaných a nelicencovaných trénerov z celého Slovenska a teda vytvára komunikačnú platformu. Hráči môžu vstúpiť do užšieho výberu buď	cez zbieranie umiestnení na MSR, alebo cez v ateliéri. V oboch prípadoch je tento spôsob výrazne prístupnejší pre hráčov, ktorí nežijú na západe Slovenska a zvyšuje konkurencieschopnosť kádra.</a:t>
            </a:r>
            <a:endParaRPr sz="1700">
              <a:latin typeface="Roboto"/>
              <a:ea typeface="Roboto"/>
              <a:cs typeface="Roboto"/>
              <a:sym typeface="Roboto"/>
            </a:endParaRPr>
          </a:p>
          <a:p>
            <a:pPr indent="0" lvl="0" marL="0" rtl="0" algn="l">
              <a:spcBef>
                <a:spcPts val="0"/>
              </a:spcBef>
              <a:spcAft>
                <a:spcPts val="0"/>
              </a:spcAft>
              <a:buNone/>
            </a:pPr>
            <a:r>
              <a:rPr lang="sk" sz="1700">
                <a:latin typeface="Roboto"/>
                <a:ea typeface="Roboto"/>
                <a:cs typeface="Roboto"/>
                <a:sym typeface="Roboto"/>
              </a:rPr>
              <a:t>5. 	</a:t>
            </a:r>
            <a:r>
              <a:rPr b="1" lang="sk" sz="1700">
                <a:latin typeface="Roboto"/>
                <a:ea typeface="Roboto"/>
                <a:cs typeface="Roboto"/>
                <a:sym typeface="Roboto"/>
              </a:rPr>
              <a:t>Čo ak niekto nehrával MSR, alebo je registrovaný menej ako 10 rokov? Nie je to pre nich znevýhodnenie?</a:t>
            </a:r>
            <a:endParaRPr b="1" sz="1700">
              <a:latin typeface="Roboto"/>
              <a:ea typeface="Roboto"/>
              <a:cs typeface="Roboto"/>
              <a:sym typeface="Roboto"/>
            </a:endParaRPr>
          </a:p>
          <a:p>
            <a:pPr indent="-336550" lvl="0" marL="914400" rtl="0" algn="l">
              <a:spcBef>
                <a:spcPts val="0"/>
              </a:spcBef>
              <a:spcAft>
                <a:spcPts val="0"/>
              </a:spcAft>
              <a:buSzPts val="1700"/>
              <a:buFont typeface="Roboto"/>
              <a:buChar char="●"/>
            </a:pPr>
            <a:r>
              <a:rPr lang="sk" sz="1700">
                <a:latin typeface="Roboto"/>
                <a:ea typeface="Roboto"/>
                <a:cs typeface="Roboto"/>
                <a:sym typeface="Roboto"/>
              </a:rPr>
              <a:t>Aj hráči čo </a:t>
            </a:r>
            <a:r>
              <a:rPr lang="sk" sz="1700">
                <a:latin typeface="Roboto"/>
                <a:ea typeface="Roboto"/>
                <a:cs typeface="Roboto"/>
                <a:sym typeface="Roboto"/>
              </a:rPr>
              <a:t>hraju</a:t>
            </a:r>
            <a:r>
              <a:rPr lang="sk" sz="1700">
                <a:latin typeface="Roboto"/>
                <a:ea typeface="Roboto"/>
                <a:cs typeface="Roboto"/>
                <a:sym typeface="Roboto"/>
              </a:rPr>
              <a:t> menej ako 10 rokov sa môžu dostať do KUV, ak majú dobré umiestnenia na MSR. Noví a </a:t>
            </a:r>
            <a:r>
              <a:rPr lang="sk" sz="1700">
                <a:latin typeface="Roboto"/>
                <a:ea typeface="Roboto"/>
                <a:cs typeface="Roboto"/>
                <a:sym typeface="Roboto"/>
              </a:rPr>
              <a:t>neaktivní</a:t>
            </a:r>
            <a:r>
              <a:rPr lang="sk" sz="1700">
                <a:latin typeface="Roboto"/>
                <a:ea typeface="Roboto"/>
                <a:cs typeface="Roboto"/>
                <a:sym typeface="Roboto"/>
              </a:rPr>
              <a:t> hráči majú možnosť vstúpiť do kádra užšieho výberu (teda hrať kvalifikáciu) aj pomocou preskúšania na ateliéroch, ak ukážu dostatočnú kvalitu. V porovnaní s </a:t>
            </a:r>
            <a:r>
              <a:rPr lang="sk" sz="1700">
                <a:latin typeface="Roboto"/>
                <a:ea typeface="Roboto"/>
                <a:cs typeface="Roboto"/>
                <a:sym typeface="Roboto"/>
              </a:rPr>
              <a:t>predošlým</a:t>
            </a:r>
            <a:r>
              <a:rPr lang="sk" sz="1700">
                <a:latin typeface="Roboto"/>
                <a:ea typeface="Roboto"/>
                <a:cs typeface="Roboto"/>
                <a:sym typeface="Roboto"/>
              </a:rPr>
              <a:t> systémom výhodou je, že kritéria sú jasne dané a rovnaké pre všetkých.</a:t>
            </a:r>
            <a:endParaRPr sz="1700">
              <a:latin typeface="Roboto"/>
              <a:ea typeface="Roboto"/>
              <a:cs typeface="Roboto"/>
              <a:sym typeface="Roboto"/>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0" name="Shape 180"/>
        <p:cNvGrpSpPr/>
        <p:nvPr/>
      </p:nvGrpSpPr>
      <p:grpSpPr>
        <a:xfrm>
          <a:off x="0" y="0"/>
          <a:ext cx="0" cy="0"/>
          <a:chOff x="0" y="0"/>
          <a:chExt cx="0" cy="0"/>
        </a:xfrm>
      </p:grpSpPr>
      <p:sp>
        <p:nvSpPr>
          <p:cNvPr id="181" name="Google Shape;181;p30"/>
          <p:cNvSpPr txBox="1"/>
          <p:nvPr>
            <p:ph type="title"/>
          </p:nvPr>
        </p:nvSpPr>
        <p:spPr>
          <a:xfrm>
            <a:off x="311725" y="500925"/>
            <a:ext cx="8520600" cy="6237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sk"/>
              <a:t>často kladené otázky?</a:t>
            </a:r>
            <a:endParaRPr/>
          </a:p>
        </p:txBody>
      </p:sp>
      <p:sp>
        <p:nvSpPr>
          <p:cNvPr id="182" name="Google Shape;182;p30"/>
          <p:cNvSpPr txBox="1"/>
          <p:nvPr/>
        </p:nvSpPr>
        <p:spPr>
          <a:xfrm>
            <a:off x="222200" y="1471250"/>
            <a:ext cx="8610000" cy="35865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sk" sz="1700">
                <a:latin typeface="Roboto"/>
                <a:ea typeface="Roboto"/>
                <a:cs typeface="Roboto"/>
                <a:sym typeface="Roboto"/>
              </a:rPr>
              <a:t>6</a:t>
            </a:r>
            <a:r>
              <a:rPr lang="sk" sz="1700">
                <a:latin typeface="Roboto"/>
                <a:ea typeface="Roboto"/>
                <a:cs typeface="Roboto"/>
                <a:sym typeface="Roboto"/>
              </a:rPr>
              <a:t>.	</a:t>
            </a:r>
            <a:r>
              <a:rPr b="1" lang="sk" sz="1700">
                <a:latin typeface="Roboto"/>
                <a:ea typeface="Roboto"/>
                <a:cs typeface="Roboto"/>
                <a:sym typeface="Roboto"/>
              </a:rPr>
              <a:t>Nie je kvalifikácia skoro to isté ako výber MSR trojíc</a:t>
            </a:r>
            <a:r>
              <a:rPr b="1" lang="sk" sz="1700">
                <a:latin typeface="Roboto"/>
                <a:ea typeface="Roboto"/>
                <a:cs typeface="Roboto"/>
                <a:sym typeface="Roboto"/>
              </a:rPr>
              <a:t>?</a:t>
            </a:r>
            <a:endParaRPr b="1" sz="1700">
              <a:latin typeface="Roboto"/>
              <a:ea typeface="Roboto"/>
              <a:cs typeface="Roboto"/>
              <a:sym typeface="Roboto"/>
            </a:endParaRPr>
          </a:p>
          <a:p>
            <a:pPr indent="-336550" lvl="0" marL="914400" rtl="0" algn="l">
              <a:spcBef>
                <a:spcPts val="0"/>
              </a:spcBef>
              <a:spcAft>
                <a:spcPts val="0"/>
              </a:spcAft>
              <a:buSzPts val="1700"/>
              <a:buFont typeface="Roboto"/>
              <a:buChar char="●"/>
            </a:pPr>
            <a:r>
              <a:rPr lang="sk" sz="1700">
                <a:latin typeface="Roboto"/>
                <a:ea typeface="Roboto"/>
                <a:cs typeface="Roboto"/>
                <a:sym typeface="Roboto"/>
              </a:rPr>
              <a:t>Vyhrať kvalifikáciu je oveľa náročnejšie ako MSR, pretože hráči prechádzajú najprv sitom do KUV a musia mať buď dobre umiestnenia na MSR, alebo dobré výsledky na atelierovom preskúšaní. Samotný systém kvalifikácie je nastavený tak aby minimalizoval “šťastie na los”, napr. neexistuje nič ako “šťastie na dobrú vetvu v pavúku” ani nič podobné. Samotné finále sa hrá na 2 víťazné zápasy. Časové limity sú dlhé, alebo žiadne. Rozhodcovia sú prísni a nehrajúci (v priemere jeden rozhodca na menej ako dve ihriská). Tímy kvalifikácie môžu mať svojich koučov.</a:t>
            </a:r>
            <a:endParaRPr sz="1700">
              <a:latin typeface="Roboto"/>
              <a:ea typeface="Roboto"/>
              <a:cs typeface="Roboto"/>
              <a:sym typeface="Roboto"/>
            </a:endParaRPr>
          </a:p>
          <a:p>
            <a:pPr indent="0" lvl="0" marL="0" rtl="0" algn="l">
              <a:spcBef>
                <a:spcPts val="0"/>
              </a:spcBef>
              <a:spcAft>
                <a:spcPts val="0"/>
              </a:spcAft>
              <a:buNone/>
            </a:pPr>
            <a:r>
              <a:rPr lang="sk" sz="1700">
                <a:latin typeface="Roboto"/>
                <a:ea typeface="Roboto"/>
                <a:cs typeface="Roboto"/>
                <a:sym typeface="Roboto"/>
              </a:rPr>
              <a:t>7. 	</a:t>
            </a:r>
            <a:r>
              <a:rPr b="1" lang="sk" sz="1700">
                <a:latin typeface="Roboto"/>
                <a:ea typeface="Roboto"/>
                <a:cs typeface="Roboto"/>
                <a:sym typeface="Roboto"/>
              </a:rPr>
              <a:t>Stíha sa odohrať kvalifikácia za jeden deň</a:t>
            </a:r>
            <a:r>
              <a:rPr b="1" lang="sk" sz="1700">
                <a:latin typeface="Roboto"/>
                <a:ea typeface="Roboto"/>
                <a:cs typeface="Roboto"/>
                <a:sym typeface="Roboto"/>
              </a:rPr>
              <a:t>?</a:t>
            </a:r>
            <a:endParaRPr b="1" sz="1700">
              <a:latin typeface="Roboto"/>
              <a:ea typeface="Roboto"/>
              <a:cs typeface="Roboto"/>
              <a:sym typeface="Roboto"/>
            </a:endParaRPr>
          </a:p>
          <a:p>
            <a:pPr indent="-336550" lvl="0" marL="914400" rtl="0" algn="l">
              <a:spcBef>
                <a:spcPts val="0"/>
              </a:spcBef>
              <a:spcAft>
                <a:spcPts val="0"/>
              </a:spcAft>
              <a:buSzPts val="1700"/>
              <a:buFont typeface="Roboto"/>
              <a:buChar char="●"/>
            </a:pPr>
            <a:r>
              <a:rPr lang="sk" sz="1700">
                <a:latin typeface="Roboto"/>
                <a:ea typeface="Roboto"/>
                <a:cs typeface="Roboto"/>
                <a:sym typeface="Roboto"/>
              </a:rPr>
              <a:t>V prípade žien je maximálne 7 zápasov a v prípade mužov maximálne 8 zápasov. Kedže termín je stanovený na mesiac jún, takže je dlho svetlo, čiže ak nebudú prieťahy, tak sa musí stíhať.</a:t>
            </a:r>
            <a:endParaRPr sz="1700">
              <a:latin typeface="Roboto"/>
              <a:ea typeface="Roboto"/>
              <a:cs typeface="Roboto"/>
              <a:sym typeface="Roboto"/>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6" name="Shape 186"/>
        <p:cNvGrpSpPr/>
        <p:nvPr/>
      </p:nvGrpSpPr>
      <p:grpSpPr>
        <a:xfrm>
          <a:off x="0" y="0"/>
          <a:ext cx="0" cy="0"/>
          <a:chOff x="0" y="0"/>
          <a:chExt cx="0" cy="0"/>
        </a:xfrm>
      </p:grpSpPr>
      <p:sp>
        <p:nvSpPr>
          <p:cNvPr id="187" name="Google Shape;187;p31"/>
          <p:cNvSpPr txBox="1"/>
          <p:nvPr>
            <p:ph type="title"/>
          </p:nvPr>
        </p:nvSpPr>
        <p:spPr>
          <a:xfrm>
            <a:off x="311725" y="500925"/>
            <a:ext cx="8520600" cy="6237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sk"/>
              <a:t>často kladené otázky?</a:t>
            </a:r>
            <a:endParaRPr/>
          </a:p>
        </p:txBody>
      </p:sp>
      <p:sp>
        <p:nvSpPr>
          <p:cNvPr id="188" name="Google Shape;188;p31"/>
          <p:cNvSpPr txBox="1"/>
          <p:nvPr/>
        </p:nvSpPr>
        <p:spPr>
          <a:xfrm>
            <a:off x="222200" y="1471250"/>
            <a:ext cx="8610000" cy="3324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sk" sz="1700">
                <a:latin typeface="Roboto"/>
                <a:ea typeface="Roboto"/>
                <a:cs typeface="Roboto"/>
                <a:sym typeface="Roboto"/>
              </a:rPr>
              <a:t>6.	</a:t>
            </a:r>
            <a:r>
              <a:rPr b="1" lang="sk" sz="1700">
                <a:latin typeface="Roboto"/>
                <a:ea typeface="Roboto"/>
                <a:cs typeface="Roboto"/>
                <a:sym typeface="Roboto"/>
              </a:rPr>
              <a:t>Č</a:t>
            </a:r>
            <a:r>
              <a:rPr b="1" lang="sk" sz="1700">
                <a:latin typeface="Roboto"/>
                <a:ea typeface="Roboto"/>
                <a:cs typeface="Roboto"/>
                <a:sym typeface="Roboto"/>
              </a:rPr>
              <a:t>o ak </a:t>
            </a:r>
            <a:r>
              <a:rPr b="1" lang="sk" sz="1700">
                <a:latin typeface="Roboto"/>
                <a:ea typeface="Roboto"/>
                <a:cs typeface="Roboto"/>
                <a:sym typeface="Roboto"/>
              </a:rPr>
              <a:t>kvalifikáciu</a:t>
            </a:r>
            <a:r>
              <a:rPr b="1" lang="sk" sz="1700">
                <a:latin typeface="Roboto"/>
                <a:ea typeface="Roboto"/>
                <a:cs typeface="Roboto"/>
                <a:sym typeface="Roboto"/>
              </a:rPr>
              <a:t> chce hrať hráč s trénerskou licenciou?</a:t>
            </a:r>
            <a:endParaRPr b="1" sz="1700">
              <a:latin typeface="Roboto"/>
              <a:ea typeface="Roboto"/>
              <a:cs typeface="Roboto"/>
              <a:sym typeface="Roboto"/>
            </a:endParaRPr>
          </a:p>
          <a:p>
            <a:pPr indent="-336550" lvl="0" marL="914400" rtl="0" algn="l">
              <a:spcBef>
                <a:spcPts val="0"/>
              </a:spcBef>
              <a:spcAft>
                <a:spcPts val="0"/>
              </a:spcAft>
              <a:buSzPts val="1700"/>
              <a:buFont typeface="Roboto"/>
              <a:buChar char="●"/>
            </a:pPr>
            <a:r>
              <a:rPr lang="sk" sz="1700">
                <a:latin typeface="Roboto"/>
                <a:ea typeface="Roboto"/>
                <a:cs typeface="Roboto"/>
                <a:sym typeface="Roboto"/>
              </a:rPr>
              <a:t>Nový návrh je v tomto veľmi flexibilný. Nepredpokladá, že jeden človek by sa musel vzdať svojej hráčskej kariéry kvôli trénerskej. Členovia TR sa môžu uchádzať o vstup do KUV. Ak sa im to nepodarí, môžu sa venovať trénerskej činnosti. Ak sa im to podarí, môžu stále participovať na činnosti TR, ale napríklad nemôžu organizovať kvalifikáciu, ani vyberať náhradníkov. </a:t>
            </a:r>
            <a:endParaRPr sz="1700">
              <a:latin typeface="Roboto"/>
              <a:ea typeface="Roboto"/>
              <a:cs typeface="Roboto"/>
              <a:sym typeface="Roboto"/>
            </a:endParaRPr>
          </a:p>
          <a:p>
            <a:pPr indent="0" lvl="0" marL="0" rtl="0" algn="l">
              <a:spcBef>
                <a:spcPts val="0"/>
              </a:spcBef>
              <a:spcAft>
                <a:spcPts val="0"/>
              </a:spcAft>
              <a:buNone/>
            </a:pPr>
            <a:r>
              <a:rPr lang="sk" sz="1700">
                <a:latin typeface="Roboto"/>
                <a:ea typeface="Roboto"/>
                <a:cs typeface="Roboto"/>
                <a:sym typeface="Roboto"/>
              </a:rPr>
              <a:t>7. 	</a:t>
            </a:r>
            <a:r>
              <a:rPr b="1" lang="sk" sz="1700">
                <a:latin typeface="Roboto"/>
                <a:ea typeface="Roboto"/>
                <a:cs typeface="Roboto"/>
                <a:sym typeface="Roboto"/>
              </a:rPr>
              <a:t>Ako prebieha výber repre kouča? A ako prebieha príprava repre tímu?</a:t>
            </a:r>
            <a:endParaRPr b="1" sz="1700">
              <a:latin typeface="Roboto"/>
              <a:ea typeface="Roboto"/>
              <a:cs typeface="Roboto"/>
              <a:sym typeface="Roboto"/>
            </a:endParaRPr>
          </a:p>
          <a:p>
            <a:pPr indent="-336550" lvl="0" marL="914400" rtl="0" algn="l">
              <a:spcBef>
                <a:spcPts val="0"/>
              </a:spcBef>
              <a:spcAft>
                <a:spcPts val="0"/>
              </a:spcAft>
              <a:buSzPts val="1700"/>
              <a:buFont typeface="Roboto"/>
              <a:buChar char="●"/>
            </a:pPr>
            <a:r>
              <a:rPr lang="sk" sz="1700">
                <a:latin typeface="Roboto"/>
                <a:ea typeface="Roboto"/>
                <a:cs typeface="Roboto"/>
                <a:sym typeface="Roboto"/>
              </a:rPr>
              <a:t>Kouča si vyberá víťaz kvalifikácie. Kouč musí mať trénerskú licenciu. Kouč predloží tréningový plán, čím začína cca. ročná príprava repre tímu, čiže tím má veľa času odohrať turnaje. Plán sa konzultuje s TR a odsúhlasuje ho prezídium. Na prípravu a plnenie plánu dohliada TR a konzultuje možné modifikácie v priebehu ročnej prípravy. </a:t>
            </a:r>
            <a:endParaRPr sz="1700">
              <a:latin typeface="Roboto"/>
              <a:ea typeface="Roboto"/>
              <a:cs typeface="Roboto"/>
              <a:sym typeface="Roboto"/>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9" name="Shape 69"/>
        <p:cNvGrpSpPr/>
        <p:nvPr/>
      </p:nvGrpSpPr>
      <p:grpSpPr>
        <a:xfrm>
          <a:off x="0" y="0"/>
          <a:ext cx="0" cy="0"/>
          <a:chOff x="0" y="0"/>
          <a:chExt cx="0" cy="0"/>
        </a:xfrm>
      </p:grpSpPr>
      <p:sp>
        <p:nvSpPr>
          <p:cNvPr id="70" name="Google Shape;70;p14"/>
          <p:cNvSpPr txBox="1"/>
          <p:nvPr>
            <p:ph type="title"/>
          </p:nvPr>
        </p:nvSpPr>
        <p:spPr>
          <a:xfrm>
            <a:off x="311700" y="539725"/>
            <a:ext cx="8520600" cy="12825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sk"/>
              <a:t>Obsah</a:t>
            </a:r>
            <a:endParaRPr/>
          </a:p>
        </p:txBody>
      </p:sp>
      <p:sp>
        <p:nvSpPr>
          <p:cNvPr id="71" name="Google Shape;71;p14"/>
          <p:cNvSpPr txBox="1"/>
          <p:nvPr/>
        </p:nvSpPr>
        <p:spPr>
          <a:xfrm>
            <a:off x="443075" y="2070800"/>
            <a:ext cx="8125500" cy="1539300"/>
          </a:xfrm>
          <a:prstGeom prst="rect">
            <a:avLst/>
          </a:prstGeom>
          <a:noFill/>
          <a:ln>
            <a:noFill/>
          </a:ln>
        </p:spPr>
        <p:txBody>
          <a:bodyPr anchorCtr="0" anchor="t" bIns="91425" lIns="91425" spcFirstLastPara="1" rIns="91425" wrap="square" tIns="91425">
            <a:spAutoFit/>
          </a:bodyPr>
          <a:lstStyle/>
          <a:p>
            <a:pPr indent="-368300" lvl="0" marL="457200" rtl="0" algn="l">
              <a:spcBef>
                <a:spcPts val="0"/>
              </a:spcBef>
              <a:spcAft>
                <a:spcPts val="0"/>
              </a:spcAft>
              <a:buSzPts val="2200"/>
              <a:buFont typeface="Roboto"/>
              <a:buAutoNum type="arabicPeriod"/>
            </a:pPr>
            <a:r>
              <a:rPr b="1" lang="sk" sz="2200">
                <a:latin typeface="Roboto"/>
                <a:ea typeface="Roboto"/>
                <a:cs typeface="Roboto"/>
                <a:sym typeface="Roboto"/>
              </a:rPr>
              <a:t>Pomenujeme nedostatky aktuálneho systému</a:t>
            </a:r>
            <a:endParaRPr b="1" sz="2200">
              <a:latin typeface="Roboto"/>
              <a:ea typeface="Roboto"/>
              <a:cs typeface="Roboto"/>
              <a:sym typeface="Roboto"/>
            </a:endParaRPr>
          </a:p>
          <a:p>
            <a:pPr indent="-368300" lvl="0" marL="457200" rtl="0" algn="l">
              <a:spcBef>
                <a:spcPts val="0"/>
              </a:spcBef>
              <a:spcAft>
                <a:spcPts val="0"/>
              </a:spcAft>
              <a:buSzPts val="2200"/>
              <a:buFont typeface="Roboto"/>
              <a:buAutoNum type="arabicPeriod"/>
            </a:pPr>
            <a:r>
              <a:rPr b="1" lang="sk" sz="2200">
                <a:latin typeface="Roboto"/>
                <a:ea typeface="Roboto"/>
                <a:cs typeface="Roboto"/>
                <a:sym typeface="Roboto"/>
              </a:rPr>
              <a:t>Riešenia akútnych nedostatkov - hlboká reforma</a:t>
            </a:r>
            <a:endParaRPr b="1" sz="2200">
              <a:latin typeface="Roboto"/>
              <a:ea typeface="Roboto"/>
              <a:cs typeface="Roboto"/>
              <a:sym typeface="Roboto"/>
            </a:endParaRPr>
          </a:p>
          <a:p>
            <a:pPr indent="-368300" lvl="0" marL="457200" rtl="0" algn="l">
              <a:spcBef>
                <a:spcPts val="0"/>
              </a:spcBef>
              <a:spcAft>
                <a:spcPts val="0"/>
              </a:spcAft>
              <a:buSzPts val="2200"/>
              <a:buFont typeface="Roboto"/>
              <a:buAutoNum type="arabicPeriod"/>
            </a:pPr>
            <a:r>
              <a:rPr b="1" lang="sk" sz="2200">
                <a:latin typeface="Roboto"/>
                <a:ea typeface="Roboto"/>
                <a:cs typeface="Roboto"/>
                <a:sym typeface="Roboto"/>
              </a:rPr>
              <a:t>Vízia do budúcnosti</a:t>
            </a:r>
            <a:endParaRPr b="1" sz="2200">
              <a:latin typeface="Roboto"/>
              <a:ea typeface="Roboto"/>
              <a:cs typeface="Roboto"/>
              <a:sym typeface="Roboto"/>
            </a:endParaRPr>
          </a:p>
          <a:p>
            <a:pPr indent="-368300" lvl="0" marL="457200" rtl="0" algn="l">
              <a:spcBef>
                <a:spcPts val="0"/>
              </a:spcBef>
              <a:spcAft>
                <a:spcPts val="0"/>
              </a:spcAft>
              <a:buSzPts val="2200"/>
              <a:buFont typeface="Roboto"/>
              <a:buAutoNum type="arabicPeriod"/>
            </a:pPr>
            <a:r>
              <a:rPr b="1" lang="sk" sz="2200">
                <a:latin typeface="Roboto"/>
                <a:ea typeface="Roboto"/>
                <a:cs typeface="Roboto"/>
                <a:sym typeface="Roboto"/>
              </a:rPr>
              <a:t>Často kladené otázky</a:t>
            </a:r>
            <a:endParaRPr b="1" sz="2200">
              <a:latin typeface="Roboto"/>
              <a:ea typeface="Roboto"/>
              <a:cs typeface="Roboto"/>
              <a:sym typeface="Roboto"/>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5" name="Shape 75"/>
        <p:cNvGrpSpPr/>
        <p:nvPr/>
      </p:nvGrpSpPr>
      <p:grpSpPr>
        <a:xfrm>
          <a:off x="0" y="0"/>
          <a:ext cx="0" cy="0"/>
          <a:chOff x="0" y="0"/>
          <a:chExt cx="0" cy="0"/>
        </a:xfrm>
      </p:grpSpPr>
      <p:sp>
        <p:nvSpPr>
          <p:cNvPr id="76" name="Google Shape;76;p15"/>
          <p:cNvSpPr txBox="1"/>
          <p:nvPr>
            <p:ph idx="4294967295" type="body"/>
          </p:nvPr>
        </p:nvSpPr>
        <p:spPr>
          <a:xfrm>
            <a:off x="311700" y="1279550"/>
            <a:ext cx="8520600" cy="3527700"/>
          </a:xfrm>
          <a:prstGeom prst="rect">
            <a:avLst/>
          </a:prstGeom>
        </p:spPr>
        <p:txBody>
          <a:bodyPr anchorCtr="0" anchor="t" bIns="91425" lIns="91425" spcFirstLastPara="1" rIns="91425" wrap="square" tIns="91425">
            <a:normAutofit/>
          </a:bodyPr>
          <a:lstStyle/>
          <a:p>
            <a:pPr indent="-336550" lvl="0" marL="457200" rtl="0" algn="l">
              <a:spcBef>
                <a:spcPts val="0"/>
              </a:spcBef>
              <a:spcAft>
                <a:spcPts val="0"/>
              </a:spcAft>
              <a:buSzPts val="1700"/>
              <a:buChar char="●"/>
            </a:pPr>
            <a:r>
              <a:rPr b="1" lang="sk" sz="1700"/>
              <a:t>Bratislavská zaujatosť</a:t>
            </a:r>
            <a:endParaRPr b="1" sz="1700"/>
          </a:p>
          <a:p>
            <a:pPr indent="-336550" lvl="0" marL="457200" rtl="0" algn="l">
              <a:spcBef>
                <a:spcPts val="0"/>
              </a:spcBef>
              <a:spcAft>
                <a:spcPts val="0"/>
              </a:spcAft>
              <a:buSzPts val="1700"/>
              <a:buChar char="●"/>
            </a:pPr>
            <a:r>
              <a:rPr b="1" lang="sk" sz="1700"/>
              <a:t>Nejasné kritéria</a:t>
            </a:r>
            <a:endParaRPr b="1" sz="1700"/>
          </a:p>
          <a:p>
            <a:pPr indent="-336550" lvl="0" marL="457200" rtl="0" algn="l">
              <a:spcBef>
                <a:spcPts val="0"/>
              </a:spcBef>
              <a:spcAft>
                <a:spcPts val="0"/>
              </a:spcAft>
              <a:buSzPts val="1700"/>
              <a:buChar char="●"/>
            </a:pPr>
            <a:r>
              <a:rPr b="1" lang="sk" sz="1700"/>
              <a:t>Nedodržiavanie časových termínov</a:t>
            </a:r>
            <a:endParaRPr b="1" sz="1700"/>
          </a:p>
          <a:p>
            <a:pPr indent="-336550" lvl="0" marL="457200" rtl="0" algn="l">
              <a:spcBef>
                <a:spcPts val="0"/>
              </a:spcBef>
              <a:spcAft>
                <a:spcPts val="0"/>
              </a:spcAft>
              <a:buSzPts val="1700"/>
              <a:buChar char="●"/>
            </a:pPr>
            <a:r>
              <a:rPr b="1" lang="sk" sz="1700"/>
              <a:t>Náročnosť trénerskej pozície</a:t>
            </a:r>
            <a:endParaRPr/>
          </a:p>
        </p:txBody>
      </p:sp>
      <p:sp>
        <p:nvSpPr>
          <p:cNvPr id="77" name="Google Shape;77;p15"/>
          <p:cNvSpPr txBox="1"/>
          <p:nvPr>
            <p:ph type="title"/>
          </p:nvPr>
        </p:nvSpPr>
        <p:spPr>
          <a:xfrm>
            <a:off x="311700" y="500925"/>
            <a:ext cx="8520600" cy="6237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sk"/>
              <a:t>Nedostatky aktuálneho systému</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1" name="Shape 81"/>
        <p:cNvGrpSpPr/>
        <p:nvPr/>
      </p:nvGrpSpPr>
      <p:grpSpPr>
        <a:xfrm>
          <a:off x="0" y="0"/>
          <a:ext cx="0" cy="0"/>
          <a:chOff x="0" y="0"/>
          <a:chExt cx="0" cy="0"/>
        </a:xfrm>
      </p:grpSpPr>
      <p:sp>
        <p:nvSpPr>
          <p:cNvPr id="82" name="Google Shape;82;p16"/>
          <p:cNvSpPr txBox="1"/>
          <p:nvPr>
            <p:ph idx="4294967295" type="body"/>
          </p:nvPr>
        </p:nvSpPr>
        <p:spPr>
          <a:xfrm>
            <a:off x="311700" y="1284375"/>
            <a:ext cx="8520600" cy="3859200"/>
          </a:xfrm>
          <a:prstGeom prst="rect">
            <a:avLst/>
          </a:prstGeom>
        </p:spPr>
        <p:txBody>
          <a:bodyPr anchorCtr="0" anchor="t" bIns="91425" lIns="91425" spcFirstLastPara="1" rIns="91425" wrap="square" tIns="91425">
            <a:normAutofit/>
          </a:bodyPr>
          <a:lstStyle/>
          <a:p>
            <a:pPr indent="-336550" lvl="0" marL="457200" rtl="0" algn="l">
              <a:spcBef>
                <a:spcPts val="0"/>
              </a:spcBef>
              <a:spcAft>
                <a:spcPts val="0"/>
              </a:spcAft>
              <a:buSzPts val="1700"/>
              <a:buChar char="●"/>
            </a:pPr>
            <a:r>
              <a:rPr b="1" lang="sk" sz="1700"/>
              <a:t>Bratislavská zaujatosť:</a:t>
            </a:r>
            <a:endParaRPr b="1" sz="1700"/>
          </a:p>
          <a:p>
            <a:pPr indent="-323850" lvl="1" marL="914400" rtl="0" algn="l">
              <a:spcBef>
                <a:spcPts val="0"/>
              </a:spcBef>
              <a:spcAft>
                <a:spcPts val="0"/>
              </a:spcAft>
              <a:buSzPts val="1500"/>
              <a:buChar char="○"/>
            </a:pPr>
            <a:r>
              <a:rPr lang="sk" sz="1500"/>
              <a:t>Aj napriek tomu, že niekoľko hráčov </a:t>
            </a:r>
            <a:r>
              <a:rPr lang="sk" sz="1500"/>
              <a:t>širšieho</a:t>
            </a:r>
            <a:r>
              <a:rPr lang="sk" sz="1500"/>
              <a:t> výberu nežije v Bratislave, ani jeden (z 8) repre </a:t>
            </a:r>
            <a:r>
              <a:rPr lang="sk" sz="1500"/>
              <a:t>tréningov</a:t>
            </a:r>
            <a:r>
              <a:rPr lang="sk" sz="1500"/>
              <a:t> sa neuskutočnil mimo Bratislavského kraja.</a:t>
            </a:r>
            <a:endParaRPr sz="1500"/>
          </a:p>
          <a:p>
            <a:pPr indent="-323850" lvl="1" marL="914400" rtl="0" algn="l">
              <a:spcBef>
                <a:spcPts val="0"/>
              </a:spcBef>
              <a:spcAft>
                <a:spcPts val="0"/>
              </a:spcAft>
              <a:buSzPts val="1500"/>
              <a:buChar char="○"/>
            </a:pPr>
            <a:r>
              <a:rPr lang="sk" sz="1500"/>
              <a:t>Paradoxne, aj napriek tomu, že sa v prospech výberu argumentovalo úspechom z Majstrovstiev Európy 2017, až ¾ </a:t>
            </a:r>
            <a:r>
              <a:rPr lang="sk" sz="1500"/>
              <a:t>tohto</a:t>
            </a:r>
            <a:r>
              <a:rPr lang="sk" sz="1500"/>
              <a:t> tímu sa výberu nezúčastnili, alebo mali problém sa zúčastniť:</a:t>
            </a:r>
            <a:endParaRPr sz="1500"/>
          </a:p>
          <a:p>
            <a:pPr indent="-323850" lvl="2" marL="1371600" rtl="0" algn="l">
              <a:spcBef>
                <a:spcPts val="0"/>
              </a:spcBef>
              <a:spcAft>
                <a:spcPts val="0"/>
              </a:spcAft>
              <a:buSzPts val="1500"/>
              <a:buChar char="■"/>
            </a:pPr>
            <a:r>
              <a:rPr lang="sk" sz="1500"/>
              <a:t>Lukáš Tomka</a:t>
            </a:r>
            <a:r>
              <a:rPr lang="sk" sz="1500"/>
              <a:t> musel dochádzať viac než 200 km!! Pre časovú náročnosť odstúpil.</a:t>
            </a:r>
            <a:endParaRPr sz="1500"/>
          </a:p>
          <a:p>
            <a:pPr indent="-323850" lvl="2" marL="1371600" rtl="0" algn="l">
              <a:spcBef>
                <a:spcPts val="0"/>
              </a:spcBef>
              <a:spcAft>
                <a:spcPts val="0"/>
              </a:spcAft>
              <a:buSzPts val="1500"/>
              <a:buChar char="■"/>
            </a:pPr>
            <a:r>
              <a:rPr lang="sk" sz="1500"/>
              <a:t>Peter Fratrič sa nemohol zúčastniť, lebo nežije na SK a bol na základe toho znevýhodnený v hodnotení.</a:t>
            </a:r>
            <a:endParaRPr sz="1500"/>
          </a:p>
          <a:p>
            <a:pPr indent="-323850" lvl="2" marL="1371600" rtl="0" algn="l">
              <a:spcBef>
                <a:spcPts val="0"/>
              </a:spcBef>
              <a:spcAft>
                <a:spcPts val="0"/>
              </a:spcAft>
              <a:buSzPts val="1500"/>
              <a:buChar char="■"/>
            </a:pPr>
            <a:r>
              <a:rPr lang="sk" sz="1500"/>
              <a:t>Dominik Ľudvik sa vôbec neprihlásil.</a:t>
            </a:r>
            <a:endParaRPr sz="1500"/>
          </a:p>
          <a:p>
            <a:pPr indent="-323850" lvl="1" marL="914400" rtl="0" algn="l">
              <a:spcBef>
                <a:spcPts val="0"/>
              </a:spcBef>
              <a:spcAft>
                <a:spcPts val="0"/>
              </a:spcAft>
              <a:buSzPts val="1500"/>
              <a:buChar char="○"/>
            </a:pPr>
            <a:r>
              <a:rPr lang="sk" sz="1500"/>
              <a:t>Aj napriek tomu, že tréner prisľúbil “sieť asistentov”, z </a:t>
            </a:r>
            <a:r>
              <a:rPr lang="sk" sz="1500"/>
              <a:t>tohto</a:t>
            </a:r>
            <a:r>
              <a:rPr lang="sk" sz="1500"/>
              <a:t> sľubu nič nebolo.</a:t>
            </a:r>
            <a:endParaRPr sz="1500"/>
          </a:p>
          <a:p>
            <a:pPr indent="-323850" lvl="1" marL="914400" rtl="0" algn="l">
              <a:spcBef>
                <a:spcPts val="0"/>
              </a:spcBef>
              <a:spcAft>
                <a:spcPts val="0"/>
              </a:spcAft>
              <a:buSzPts val="1500"/>
              <a:buChar char="○"/>
            </a:pPr>
            <a:r>
              <a:rPr lang="sk" sz="1500" u="sng"/>
              <a:t>Aký má zmysel zužovať okruh </a:t>
            </a:r>
            <a:r>
              <a:rPr lang="sk" sz="1500" u="sng"/>
              <a:t>potenciálnych</a:t>
            </a:r>
            <a:r>
              <a:rPr lang="sk" sz="1500" u="sng"/>
              <a:t> reprezentantov a vynechať tak niekoľko z najlepších hráčov, akých Slovenský petang ponúka?</a:t>
            </a:r>
            <a:endParaRPr sz="1500" u="sng"/>
          </a:p>
        </p:txBody>
      </p:sp>
      <p:sp>
        <p:nvSpPr>
          <p:cNvPr id="83" name="Google Shape;83;p16"/>
          <p:cNvSpPr txBox="1"/>
          <p:nvPr>
            <p:ph type="title"/>
          </p:nvPr>
        </p:nvSpPr>
        <p:spPr>
          <a:xfrm>
            <a:off x="311700" y="500925"/>
            <a:ext cx="8520600" cy="623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sk"/>
              <a:t>Nedostatky aktuálneho systému</a:t>
            </a:r>
            <a:endParaRPr/>
          </a:p>
          <a:p>
            <a:pPr indent="0" lvl="0" marL="0" rtl="0" algn="l">
              <a:spcBef>
                <a:spcPts val="0"/>
              </a:spcBef>
              <a:spcAft>
                <a:spcPts val="0"/>
              </a:spcAft>
              <a:buNone/>
            </a:pPr>
            <a:r>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7" name="Shape 87"/>
        <p:cNvGrpSpPr/>
        <p:nvPr/>
      </p:nvGrpSpPr>
      <p:grpSpPr>
        <a:xfrm>
          <a:off x="0" y="0"/>
          <a:ext cx="0" cy="0"/>
          <a:chOff x="0" y="0"/>
          <a:chExt cx="0" cy="0"/>
        </a:xfrm>
      </p:grpSpPr>
      <p:sp>
        <p:nvSpPr>
          <p:cNvPr id="88" name="Google Shape;88;p17"/>
          <p:cNvSpPr txBox="1"/>
          <p:nvPr>
            <p:ph idx="4294967295" type="body"/>
          </p:nvPr>
        </p:nvSpPr>
        <p:spPr>
          <a:xfrm>
            <a:off x="311700" y="1284375"/>
            <a:ext cx="8520600" cy="3859200"/>
          </a:xfrm>
          <a:prstGeom prst="rect">
            <a:avLst/>
          </a:prstGeom>
        </p:spPr>
        <p:txBody>
          <a:bodyPr anchorCtr="0" anchor="t" bIns="91425" lIns="91425" spcFirstLastPara="1" rIns="91425" wrap="square" tIns="91425">
            <a:normAutofit/>
          </a:bodyPr>
          <a:lstStyle/>
          <a:p>
            <a:pPr indent="-336550" lvl="0" marL="457200" rtl="0" algn="l">
              <a:spcBef>
                <a:spcPts val="0"/>
              </a:spcBef>
              <a:spcAft>
                <a:spcPts val="0"/>
              </a:spcAft>
              <a:buSzPts val="1700"/>
              <a:buChar char="●"/>
            </a:pPr>
            <a:r>
              <a:rPr b="1" lang="sk" sz="1700"/>
              <a:t>Bratislavská zaujatosť</a:t>
            </a:r>
            <a:endParaRPr b="1" sz="1700"/>
          </a:p>
          <a:p>
            <a:pPr indent="-336550" lvl="0" marL="457200" rtl="0" algn="l">
              <a:spcBef>
                <a:spcPts val="0"/>
              </a:spcBef>
              <a:spcAft>
                <a:spcPts val="0"/>
              </a:spcAft>
              <a:buSzPts val="1700"/>
              <a:buChar char="●"/>
            </a:pPr>
            <a:r>
              <a:rPr b="1" lang="sk" sz="1700"/>
              <a:t>Nejasné kritéria:</a:t>
            </a:r>
            <a:endParaRPr b="1" sz="1700"/>
          </a:p>
          <a:p>
            <a:pPr indent="-323850" lvl="1" marL="914400" rtl="0" algn="l">
              <a:spcBef>
                <a:spcPts val="0"/>
              </a:spcBef>
              <a:spcAft>
                <a:spcPts val="0"/>
              </a:spcAft>
              <a:buSzPts val="1500"/>
              <a:buChar char="○"/>
            </a:pPr>
            <a:r>
              <a:rPr lang="sk" sz="1500"/>
              <a:t>Od začiatku nebolo vôbec jasné, na základe akých kritérií sa dá dostať do širšieho a užšieho výberu.</a:t>
            </a:r>
            <a:endParaRPr sz="1500"/>
          </a:p>
          <a:p>
            <a:pPr indent="-323850" lvl="1" marL="914400" rtl="0" algn="l">
              <a:spcBef>
                <a:spcPts val="0"/>
              </a:spcBef>
              <a:spcAft>
                <a:spcPts val="0"/>
              </a:spcAft>
              <a:buSzPts val="1500"/>
              <a:buChar char="○"/>
            </a:pPr>
            <a:r>
              <a:rPr lang="sk" sz="1500"/>
              <a:t>Hráči nevedeli, do akej miery zavážia tréningové zápasy a herné ateliéry.</a:t>
            </a:r>
            <a:endParaRPr sz="1500"/>
          </a:p>
          <a:p>
            <a:pPr indent="-323850" lvl="1" marL="914400" rtl="0" algn="l">
              <a:spcBef>
                <a:spcPts val="0"/>
              </a:spcBef>
              <a:spcAft>
                <a:spcPts val="0"/>
              </a:spcAft>
              <a:buSzPts val="1500"/>
              <a:buChar char="○"/>
            </a:pPr>
            <a:r>
              <a:rPr lang="sk" sz="1500"/>
              <a:t>Nie všetci hráči mali rovnako náročné podmienky pri ateliéroch.</a:t>
            </a:r>
            <a:endParaRPr sz="1500"/>
          </a:p>
          <a:p>
            <a:pPr indent="-323850" lvl="1" marL="914400" rtl="0" algn="l">
              <a:spcBef>
                <a:spcPts val="0"/>
              </a:spcBef>
              <a:spcAft>
                <a:spcPts val="0"/>
              </a:spcAft>
              <a:buSzPts val="1500"/>
              <a:buChar char="○"/>
            </a:pPr>
            <a:r>
              <a:rPr lang="sk" sz="1500"/>
              <a:t>Na konci nebolo ani jasné, z akého kľúča vzišlo finálne poradie.</a:t>
            </a:r>
            <a:endParaRPr sz="1500"/>
          </a:p>
          <a:p>
            <a:pPr indent="-323850" lvl="1" marL="914400" rtl="0" algn="l">
              <a:spcBef>
                <a:spcPts val="0"/>
              </a:spcBef>
              <a:spcAft>
                <a:spcPts val="0"/>
              </a:spcAft>
              <a:buSzPts val="1500"/>
              <a:buChar char="○"/>
            </a:pPr>
            <a:r>
              <a:rPr lang="sk" sz="1500" u="sng"/>
              <a:t>Presadzujeme férový a transparentný výber, s "kartami vyloženými na stôl" pred celú SFP.</a:t>
            </a:r>
            <a:endParaRPr sz="1500" u="sng"/>
          </a:p>
          <a:p>
            <a:pPr indent="0" lvl="0" marL="0" rtl="0" algn="l">
              <a:spcBef>
                <a:spcPts val="1200"/>
              </a:spcBef>
              <a:spcAft>
                <a:spcPts val="0"/>
              </a:spcAft>
              <a:buNone/>
            </a:pPr>
            <a:r>
              <a:t/>
            </a:r>
            <a:endParaRPr sz="1700">
              <a:solidFill>
                <a:srgbClr val="9900FF"/>
              </a:solidFill>
            </a:endParaRPr>
          </a:p>
        </p:txBody>
      </p:sp>
      <p:sp>
        <p:nvSpPr>
          <p:cNvPr id="89" name="Google Shape;89;p17"/>
          <p:cNvSpPr txBox="1"/>
          <p:nvPr>
            <p:ph type="title"/>
          </p:nvPr>
        </p:nvSpPr>
        <p:spPr>
          <a:xfrm>
            <a:off x="311700" y="500925"/>
            <a:ext cx="8520600" cy="623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sk"/>
              <a:t>Nedostatky aktuálneho systému</a:t>
            </a:r>
            <a:endParaRPr/>
          </a:p>
          <a:p>
            <a:pPr indent="0" lvl="0" marL="0" rtl="0" algn="l">
              <a:spcBef>
                <a:spcPts val="0"/>
              </a:spcBef>
              <a:spcAft>
                <a:spcPts val="0"/>
              </a:spcAft>
              <a:buNone/>
            </a:pPr>
            <a:r>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3" name="Shape 93"/>
        <p:cNvGrpSpPr/>
        <p:nvPr/>
      </p:nvGrpSpPr>
      <p:grpSpPr>
        <a:xfrm>
          <a:off x="0" y="0"/>
          <a:ext cx="0" cy="0"/>
          <a:chOff x="0" y="0"/>
          <a:chExt cx="0" cy="0"/>
        </a:xfrm>
      </p:grpSpPr>
      <p:sp>
        <p:nvSpPr>
          <p:cNvPr id="94" name="Google Shape;94;p18"/>
          <p:cNvSpPr txBox="1"/>
          <p:nvPr>
            <p:ph idx="4294967295" type="body"/>
          </p:nvPr>
        </p:nvSpPr>
        <p:spPr>
          <a:xfrm>
            <a:off x="311700" y="1284375"/>
            <a:ext cx="8520600" cy="3859200"/>
          </a:xfrm>
          <a:prstGeom prst="rect">
            <a:avLst/>
          </a:prstGeom>
        </p:spPr>
        <p:txBody>
          <a:bodyPr anchorCtr="0" anchor="t" bIns="91425" lIns="91425" spcFirstLastPara="1" rIns="91425" wrap="square" tIns="91425">
            <a:normAutofit lnSpcReduction="10000"/>
          </a:bodyPr>
          <a:lstStyle/>
          <a:p>
            <a:pPr indent="-336550" lvl="0" marL="457200" rtl="0" algn="l">
              <a:spcBef>
                <a:spcPts val="0"/>
              </a:spcBef>
              <a:spcAft>
                <a:spcPts val="0"/>
              </a:spcAft>
              <a:buSzPts val="1700"/>
              <a:buChar char="●"/>
            </a:pPr>
            <a:r>
              <a:rPr b="1" lang="sk" sz="1700"/>
              <a:t>Bratislavská zaujatosť</a:t>
            </a:r>
            <a:endParaRPr b="1" sz="1700"/>
          </a:p>
          <a:p>
            <a:pPr indent="-336550" lvl="0" marL="457200" rtl="0" algn="l">
              <a:spcBef>
                <a:spcPts val="0"/>
              </a:spcBef>
              <a:spcAft>
                <a:spcPts val="0"/>
              </a:spcAft>
              <a:buSzPts val="1700"/>
              <a:buChar char="●"/>
            </a:pPr>
            <a:r>
              <a:rPr b="1" lang="sk" sz="1700"/>
              <a:t>Nejasné kritéria</a:t>
            </a:r>
            <a:endParaRPr b="1" sz="1700"/>
          </a:p>
          <a:p>
            <a:pPr indent="-336550" lvl="0" marL="457200" rtl="0" algn="l">
              <a:spcBef>
                <a:spcPts val="0"/>
              </a:spcBef>
              <a:spcAft>
                <a:spcPts val="0"/>
              </a:spcAft>
              <a:buSzPts val="1700"/>
              <a:buChar char="●"/>
            </a:pPr>
            <a:r>
              <a:rPr b="1" lang="sk" sz="1700"/>
              <a:t>Nedodržiavanie časových termínov:</a:t>
            </a:r>
            <a:endParaRPr b="1" sz="1700"/>
          </a:p>
          <a:p>
            <a:pPr indent="-323850" lvl="1" marL="914400" rtl="0" algn="l">
              <a:spcBef>
                <a:spcPts val="0"/>
              </a:spcBef>
              <a:spcAft>
                <a:spcPts val="0"/>
              </a:spcAft>
              <a:buSzPts val="1500"/>
              <a:buChar char="○"/>
            </a:pPr>
            <a:r>
              <a:rPr lang="sk" sz="1500"/>
              <a:t>Aktuálne nie sú stanovené termíny, dokedy má byť užší a širší výber zverejnený.</a:t>
            </a:r>
            <a:endParaRPr sz="1500"/>
          </a:p>
          <a:p>
            <a:pPr indent="-323850" lvl="1" marL="914400" rtl="0" algn="l">
              <a:spcBef>
                <a:spcPts val="0"/>
              </a:spcBef>
              <a:spcAft>
                <a:spcPts val="0"/>
              </a:spcAft>
              <a:buSzPts val="1500"/>
              <a:buChar char="○"/>
            </a:pPr>
            <a:r>
              <a:rPr lang="sk" sz="1500"/>
              <a:t>Termíny, ktoré aj boli stanovené, sa nedodržali a niekoľkokrát sa posúvali.</a:t>
            </a:r>
            <a:endParaRPr sz="1500"/>
          </a:p>
          <a:p>
            <a:pPr indent="-323850" lvl="1" marL="914400" rtl="0" algn="l">
              <a:spcBef>
                <a:spcPts val="0"/>
              </a:spcBef>
              <a:spcAft>
                <a:spcPts val="0"/>
              </a:spcAft>
              <a:buSzPts val="1500"/>
              <a:buChar char="○"/>
            </a:pPr>
            <a:r>
              <a:rPr lang="sk" sz="1500" u="sng"/>
              <a:t>Prečo chceme držať hráčov v neistote?</a:t>
            </a:r>
            <a:endParaRPr sz="1500" u="sng"/>
          </a:p>
          <a:p>
            <a:pPr indent="-323850" lvl="1" marL="914400" rtl="0" algn="l">
              <a:spcBef>
                <a:spcPts val="0"/>
              </a:spcBef>
              <a:spcAft>
                <a:spcPts val="0"/>
              </a:spcAft>
              <a:buSzPts val="1500"/>
              <a:buChar char="○"/>
            </a:pPr>
            <a:r>
              <a:rPr lang="sk" sz="1500"/>
              <a:t>Kvôli časovému sklzu si dve hráčky ženskej reprezentácie spolu stihli zahrať iba dva turnaje a inak spolu nikdy nehrali. Celkovo, aj v prípade mužov a žien bol len veľmi krátky čas medzi ohlásením finálneho výberu a konaním Majstrovstiev sveta</a:t>
            </a:r>
            <a:endParaRPr sz="1500"/>
          </a:p>
          <a:p>
            <a:pPr indent="-323850" lvl="1" marL="914400" rtl="0" algn="l">
              <a:spcBef>
                <a:spcPts val="0"/>
              </a:spcBef>
              <a:spcAft>
                <a:spcPts val="0"/>
              </a:spcAft>
              <a:buSzPts val="1500"/>
              <a:buChar char="○"/>
            </a:pPr>
            <a:r>
              <a:rPr lang="sk" sz="1500" u="sng"/>
              <a:t>Nebolo by lepšie vybrať repre tím rok dopredu, aby bolo viac času na samotný výber reprezentácie a aj na prípravu reprezentantov?</a:t>
            </a:r>
            <a:endParaRPr sz="1500" u="sng"/>
          </a:p>
          <a:p>
            <a:pPr indent="0" lvl="0" marL="0" rtl="0" algn="l">
              <a:spcBef>
                <a:spcPts val="1200"/>
              </a:spcBef>
              <a:spcAft>
                <a:spcPts val="0"/>
              </a:spcAft>
              <a:buNone/>
            </a:pPr>
            <a:r>
              <a:t/>
            </a:r>
            <a:endParaRPr b="1" sz="1700"/>
          </a:p>
          <a:p>
            <a:pPr indent="0" lvl="0" marL="0" rtl="0" algn="l">
              <a:spcBef>
                <a:spcPts val="1200"/>
              </a:spcBef>
              <a:spcAft>
                <a:spcPts val="1200"/>
              </a:spcAft>
              <a:buNone/>
            </a:pPr>
            <a:r>
              <a:t/>
            </a:r>
            <a:endParaRPr sz="1700"/>
          </a:p>
        </p:txBody>
      </p:sp>
      <p:sp>
        <p:nvSpPr>
          <p:cNvPr id="95" name="Google Shape;95;p18"/>
          <p:cNvSpPr txBox="1"/>
          <p:nvPr>
            <p:ph type="title"/>
          </p:nvPr>
        </p:nvSpPr>
        <p:spPr>
          <a:xfrm>
            <a:off x="311700" y="500925"/>
            <a:ext cx="8520600" cy="623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sk"/>
              <a:t>Nedostatky aktuálneho systému</a:t>
            </a:r>
            <a:endParaRPr/>
          </a:p>
          <a:p>
            <a:pPr indent="0" lvl="0" marL="0" rtl="0" algn="l">
              <a:spcBef>
                <a:spcPts val="0"/>
              </a:spcBef>
              <a:spcAft>
                <a:spcPts val="0"/>
              </a:spcAft>
              <a:buNone/>
            </a:pPr>
            <a:r>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9" name="Shape 99"/>
        <p:cNvGrpSpPr/>
        <p:nvPr/>
      </p:nvGrpSpPr>
      <p:grpSpPr>
        <a:xfrm>
          <a:off x="0" y="0"/>
          <a:ext cx="0" cy="0"/>
          <a:chOff x="0" y="0"/>
          <a:chExt cx="0" cy="0"/>
        </a:xfrm>
      </p:grpSpPr>
      <p:sp>
        <p:nvSpPr>
          <p:cNvPr id="100" name="Google Shape;100;p19"/>
          <p:cNvSpPr txBox="1"/>
          <p:nvPr>
            <p:ph idx="4294967295" type="body"/>
          </p:nvPr>
        </p:nvSpPr>
        <p:spPr>
          <a:xfrm>
            <a:off x="311700" y="1284375"/>
            <a:ext cx="8520600" cy="3859200"/>
          </a:xfrm>
          <a:prstGeom prst="rect">
            <a:avLst/>
          </a:prstGeom>
        </p:spPr>
        <p:txBody>
          <a:bodyPr anchorCtr="0" anchor="t" bIns="91425" lIns="91425" spcFirstLastPara="1" rIns="91425" wrap="square" tIns="91425">
            <a:normAutofit lnSpcReduction="20000"/>
          </a:bodyPr>
          <a:lstStyle/>
          <a:p>
            <a:pPr indent="-336550" lvl="0" marL="457200" rtl="0" algn="l">
              <a:spcBef>
                <a:spcPts val="0"/>
              </a:spcBef>
              <a:spcAft>
                <a:spcPts val="0"/>
              </a:spcAft>
              <a:buSzPts val="1700"/>
              <a:buChar char="●"/>
            </a:pPr>
            <a:r>
              <a:rPr b="1" lang="sk" sz="1700"/>
              <a:t>Bratislavská zaujatosť</a:t>
            </a:r>
            <a:endParaRPr b="1" sz="1700"/>
          </a:p>
          <a:p>
            <a:pPr indent="-336550" lvl="0" marL="457200" rtl="0" algn="l">
              <a:spcBef>
                <a:spcPts val="0"/>
              </a:spcBef>
              <a:spcAft>
                <a:spcPts val="0"/>
              </a:spcAft>
              <a:buSzPts val="1700"/>
              <a:buChar char="●"/>
            </a:pPr>
            <a:r>
              <a:rPr b="1" lang="sk" sz="1700"/>
              <a:t>Nejasné kritéria</a:t>
            </a:r>
            <a:endParaRPr b="1" sz="1700"/>
          </a:p>
          <a:p>
            <a:pPr indent="-336550" lvl="0" marL="457200" rtl="0" algn="l">
              <a:spcBef>
                <a:spcPts val="0"/>
              </a:spcBef>
              <a:spcAft>
                <a:spcPts val="0"/>
              </a:spcAft>
              <a:buSzPts val="1700"/>
              <a:buChar char="●"/>
            </a:pPr>
            <a:r>
              <a:rPr b="1" lang="sk" sz="1700"/>
              <a:t>Nedodržiavanie časových termínov</a:t>
            </a:r>
            <a:endParaRPr b="1" sz="1700"/>
          </a:p>
          <a:p>
            <a:pPr indent="-336550" lvl="0" marL="457200" rtl="0" algn="l">
              <a:spcBef>
                <a:spcPts val="0"/>
              </a:spcBef>
              <a:spcAft>
                <a:spcPts val="0"/>
              </a:spcAft>
              <a:buSzPts val="1700"/>
              <a:buChar char="●"/>
            </a:pPr>
            <a:r>
              <a:rPr b="1" lang="sk" sz="1700"/>
              <a:t>Náročnosť trénerskej pozície:</a:t>
            </a:r>
            <a:endParaRPr b="1" sz="1700"/>
          </a:p>
          <a:p>
            <a:pPr indent="-323850" lvl="1" marL="914400" rtl="0" algn="l">
              <a:spcBef>
                <a:spcPts val="0"/>
              </a:spcBef>
              <a:spcAft>
                <a:spcPts val="0"/>
              </a:spcAft>
              <a:buSzPts val="1500"/>
              <a:buChar char="○"/>
            </a:pPr>
            <a:r>
              <a:rPr lang="sk" sz="1500"/>
              <a:t>Tréner sa správal nehodne svojej funkcie na MSR trojíc 2021 a bol aj potrestaný Disciplinárnou komisiou S.F.P. </a:t>
            </a:r>
            <a:endParaRPr sz="1500"/>
          </a:p>
          <a:p>
            <a:pPr indent="-323850" lvl="1" marL="914400" rtl="0" algn="l">
              <a:spcBef>
                <a:spcPts val="0"/>
              </a:spcBef>
              <a:spcAft>
                <a:spcPts val="0"/>
              </a:spcAft>
              <a:buSzPts val="1500"/>
              <a:buChar char="○"/>
            </a:pPr>
            <a:r>
              <a:rPr lang="sk" sz="1500"/>
              <a:t>Tréner sa neuvážene (a neoprávnene) dožadoval “vyjadrenia podpory” od svojich zverencov za svoje zlyhanie, čím polarizoval výber na dve skupiny a vystavil svojich zverencov neférovému nátlaku urobiť kompromis so svojimi morálnymi hodnotami.</a:t>
            </a:r>
            <a:endParaRPr sz="1500"/>
          </a:p>
          <a:p>
            <a:pPr indent="-323850" lvl="1" marL="914400" rtl="0" algn="l">
              <a:spcBef>
                <a:spcPts val="0"/>
              </a:spcBef>
              <a:spcAft>
                <a:spcPts val="0"/>
              </a:spcAft>
              <a:buSzPts val="1500"/>
              <a:buChar char="○"/>
            </a:pPr>
            <a:r>
              <a:rPr lang="sk" sz="1500"/>
              <a:t>Trénera nemal kto nahradiť, a teda prezídium zamietlo návrh na </a:t>
            </a:r>
            <a:r>
              <a:rPr lang="sk" sz="1500"/>
              <a:t>odvolanie</a:t>
            </a:r>
            <a:r>
              <a:rPr lang="sk" sz="1500"/>
              <a:t>. Taktiež, kouč ktorý robil výber sa nakoniec Majstrovstiev sveta ani nezúčastnil zo zdravotných príčin</a:t>
            </a:r>
            <a:endParaRPr sz="1500"/>
          </a:p>
          <a:p>
            <a:pPr indent="-323850" lvl="1" marL="914400" rtl="0" algn="l">
              <a:spcBef>
                <a:spcPts val="0"/>
              </a:spcBef>
              <a:spcAft>
                <a:spcPts val="0"/>
              </a:spcAft>
              <a:buSzPts val="1500"/>
              <a:buChar char="○"/>
            </a:pPr>
            <a:r>
              <a:rPr lang="sk" sz="1500"/>
              <a:t>Post trénera sa ukázal byť príliš náročný na to, aby túto funkciu manažoval jeden človek.</a:t>
            </a:r>
            <a:endParaRPr sz="1500"/>
          </a:p>
          <a:p>
            <a:pPr indent="-323850" lvl="1" marL="914400" rtl="0" algn="l">
              <a:spcBef>
                <a:spcPts val="0"/>
              </a:spcBef>
              <a:spcAft>
                <a:spcPts val="0"/>
              </a:spcAft>
              <a:buSzPts val="1500"/>
              <a:buChar char="○"/>
            </a:pPr>
            <a:r>
              <a:rPr lang="sk" sz="1500" u="sng"/>
              <a:t>Je vôbec aktuálny systém dlhodobo udržateľný? Chceme naďalej riskovať medziľudské vzťahy?</a:t>
            </a:r>
            <a:endParaRPr sz="1500" u="sng"/>
          </a:p>
          <a:p>
            <a:pPr indent="0" lvl="0" marL="457200" rtl="0" algn="l">
              <a:spcBef>
                <a:spcPts val="1200"/>
              </a:spcBef>
              <a:spcAft>
                <a:spcPts val="1200"/>
              </a:spcAft>
              <a:buNone/>
            </a:pPr>
            <a:r>
              <a:t/>
            </a:r>
            <a:endParaRPr b="1" sz="1700"/>
          </a:p>
        </p:txBody>
      </p:sp>
      <p:sp>
        <p:nvSpPr>
          <p:cNvPr id="101" name="Google Shape;101;p19"/>
          <p:cNvSpPr txBox="1"/>
          <p:nvPr>
            <p:ph type="title"/>
          </p:nvPr>
        </p:nvSpPr>
        <p:spPr>
          <a:xfrm>
            <a:off x="311700" y="500925"/>
            <a:ext cx="8520600" cy="623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sk"/>
              <a:t>Nedostatky aktuálneho systému</a:t>
            </a:r>
            <a:endParaRPr/>
          </a:p>
          <a:p>
            <a:pPr indent="0" lvl="0" marL="0" rtl="0" algn="l">
              <a:spcBef>
                <a:spcPts val="0"/>
              </a:spcBef>
              <a:spcAft>
                <a:spcPts val="0"/>
              </a:spcAft>
              <a:buNone/>
            </a:pPr>
            <a:r>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5" name="Shape 105"/>
        <p:cNvGrpSpPr/>
        <p:nvPr/>
      </p:nvGrpSpPr>
      <p:grpSpPr>
        <a:xfrm>
          <a:off x="0" y="0"/>
          <a:ext cx="0" cy="0"/>
          <a:chOff x="0" y="0"/>
          <a:chExt cx="0" cy="0"/>
        </a:xfrm>
      </p:grpSpPr>
      <p:sp>
        <p:nvSpPr>
          <p:cNvPr id="106" name="Google Shape;106;p20"/>
          <p:cNvSpPr txBox="1"/>
          <p:nvPr>
            <p:ph idx="4294967295" type="body"/>
          </p:nvPr>
        </p:nvSpPr>
        <p:spPr>
          <a:xfrm>
            <a:off x="311700" y="1284375"/>
            <a:ext cx="8520600" cy="3859200"/>
          </a:xfrm>
          <a:prstGeom prst="rect">
            <a:avLst/>
          </a:prstGeom>
        </p:spPr>
        <p:txBody>
          <a:bodyPr anchorCtr="0" anchor="t" bIns="91425" lIns="91425" spcFirstLastPara="1" rIns="91425" wrap="square" tIns="91425">
            <a:normAutofit/>
          </a:bodyPr>
          <a:lstStyle/>
          <a:p>
            <a:pPr indent="-336550" lvl="0" marL="457200" rtl="0" algn="l">
              <a:spcBef>
                <a:spcPts val="0"/>
              </a:spcBef>
              <a:spcAft>
                <a:spcPts val="0"/>
              </a:spcAft>
              <a:buSzPts val="1700"/>
              <a:buChar char="●"/>
            </a:pPr>
            <a:r>
              <a:rPr b="1" lang="sk" sz="1700"/>
              <a:t>Bratislavská zaujatosť</a:t>
            </a:r>
            <a:endParaRPr b="1" sz="1700"/>
          </a:p>
          <a:p>
            <a:pPr indent="-336550" lvl="0" marL="457200" rtl="0" algn="l">
              <a:spcBef>
                <a:spcPts val="0"/>
              </a:spcBef>
              <a:spcAft>
                <a:spcPts val="0"/>
              </a:spcAft>
              <a:buSzPts val="1700"/>
              <a:buChar char="●"/>
            </a:pPr>
            <a:r>
              <a:rPr b="1" lang="sk" sz="1700"/>
              <a:t>Nejasné kritéria</a:t>
            </a:r>
            <a:endParaRPr b="1" sz="1700"/>
          </a:p>
          <a:p>
            <a:pPr indent="-336550" lvl="0" marL="457200" rtl="0" algn="l">
              <a:spcBef>
                <a:spcPts val="0"/>
              </a:spcBef>
              <a:spcAft>
                <a:spcPts val="0"/>
              </a:spcAft>
              <a:buSzPts val="1700"/>
              <a:buChar char="●"/>
            </a:pPr>
            <a:r>
              <a:rPr b="1" lang="sk" sz="1700"/>
              <a:t>Nedodržiavanie časových termínov</a:t>
            </a:r>
            <a:endParaRPr b="1" sz="1700"/>
          </a:p>
          <a:p>
            <a:pPr indent="-336550" lvl="0" marL="457200" rtl="0" algn="l">
              <a:spcBef>
                <a:spcPts val="0"/>
              </a:spcBef>
              <a:spcAft>
                <a:spcPts val="0"/>
              </a:spcAft>
              <a:buSzPts val="1700"/>
              <a:buChar char="●"/>
            </a:pPr>
            <a:r>
              <a:rPr b="1" lang="sk" sz="1700"/>
              <a:t>Náročnosť trénerskej pozície:</a:t>
            </a:r>
            <a:endParaRPr b="1" sz="1700"/>
          </a:p>
          <a:p>
            <a:pPr indent="0" lvl="0" marL="457200" rtl="0" algn="l">
              <a:spcBef>
                <a:spcPts val="1200"/>
              </a:spcBef>
              <a:spcAft>
                <a:spcPts val="0"/>
              </a:spcAft>
              <a:buNone/>
            </a:pPr>
            <a:r>
              <a:rPr lang="sk" sz="1700"/>
              <a:t>Suma sumárum, minuloročná kritika niektorých klubov sa ukázala byť absolútne opodstatnená.</a:t>
            </a:r>
            <a:endParaRPr sz="1700"/>
          </a:p>
          <a:p>
            <a:pPr indent="0" lvl="0" marL="457200" rtl="0" algn="l">
              <a:spcBef>
                <a:spcPts val="1200"/>
              </a:spcBef>
              <a:spcAft>
                <a:spcPts val="1200"/>
              </a:spcAft>
              <a:buNone/>
            </a:pPr>
            <a:r>
              <a:rPr lang="sk" sz="1700"/>
              <a:t>Požadujeme systém výberu reprezentácie, ktorý nebude zvýhodňovať hráčov geograficky, bude založený na jasných kritériách výberu a jasne daných termínoch. A hlavne, bude založený na funkčnosti a realistickosti.</a:t>
            </a:r>
            <a:endParaRPr sz="1700"/>
          </a:p>
        </p:txBody>
      </p:sp>
      <p:sp>
        <p:nvSpPr>
          <p:cNvPr id="107" name="Google Shape;107;p20"/>
          <p:cNvSpPr txBox="1"/>
          <p:nvPr>
            <p:ph type="title"/>
          </p:nvPr>
        </p:nvSpPr>
        <p:spPr>
          <a:xfrm>
            <a:off x="311700" y="500925"/>
            <a:ext cx="8520600" cy="623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sk"/>
              <a:t>Nedostatky aktuálneho systému</a:t>
            </a:r>
            <a:endParaRPr/>
          </a:p>
          <a:p>
            <a:pPr indent="0" lvl="0" marL="0" rtl="0" algn="l">
              <a:spcBef>
                <a:spcPts val="0"/>
              </a:spcBef>
              <a:spcAft>
                <a:spcPts val="0"/>
              </a:spcAft>
              <a:buNone/>
            </a:pPr>
            <a:r>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1" name="Shape 111"/>
        <p:cNvGrpSpPr/>
        <p:nvPr/>
      </p:nvGrpSpPr>
      <p:grpSpPr>
        <a:xfrm>
          <a:off x="0" y="0"/>
          <a:ext cx="0" cy="0"/>
          <a:chOff x="0" y="0"/>
          <a:chExt cx="0" cy="0"/>
        </a:xfrm>
      </p:grpSpPr>
      <p:sp>
        <p:nvSpPr>
          <p:cNvPr id="112" name="Google Shape;112;p21"/>
          <p:cNvSpPr txBox="1"/>
          <p:nvPr>
            <p:ph type="title"/>
          </p:nvPr>
        </p:nvSpPr>
        <p:spPr>
          <a:xfrm>
            <a:off x="311725" y="500925"/>
            <a:ext cx="8520600" cy="6237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sk"/>
              <a:t>Nový systém všeobecne</a:t>
            </a:r>
            <a:endParaRPr/>
          </a:p>
        </p:txBody>
      </p:sp>
      <p:sp>
        <p:nvSpPr>
          <p:cNvPr id="113" name="Google Shape;113;p21"/>
          <p:cNvSpPr txBox="1"/>
          <p:nvPr>
            <p:ph idx="4294967295" type="body"/>
          </p:nvPr>
        </p:nvSpPr>
        <p:spPr>
          <a:xfrm>
            <a:off x="311700" y="1282325"/>
            <a:ext cx="8520600" cy="3861300"/>
          </a:xfrm>
          <a:prstGeom prst="rect">
            <a:avLst/>
          </a:prstGeom>
        </p:spPr>
        <p:txBody>
          <a:bodyPr anchorCtr="0" anchor="t" bIns="91425" lIns="91425" spcFirstLastPara="1" rIns="91425" wrap="square" tIns="91425">
            <a:normAutofit/>
          </a:bodyPr>
          <a:lstStyle/>
          <a:p>
            <a:pPr indent="-336550" lvl="0" marL="457200" rtl="0" algn="l">
              <a:spcBef>
                <a:spcPts val="0"/>
              </a:spcBef>
              <a:spcAft>
                <a:spcPts val="0"/>
              </a:spcAft>
              <a:buSzPts val="1700"/>
              <a:buChar char="●"/>
            </a:pPr>
            <a:r>
              <a:rPr b="1" lang="sk" sz="1700" u="sng"/>
              <a:t>Mysli globálne, konaj lokálne.</a:t>
            </a:r>
            <a:r>
              <a:rPr b="1" lang="sk" sz="1700"/>
              <a:t> Nový systém navrhuje vytvoriť Trénerskú radu. </a:t>
            </a:r>
            <a:endParaRPr b="1" sz="1700"/>
          </a:p>
          <a:p>
            <a:pPr indent="-336550" lvl="1" marL="914400" rtl="0" algn="l">
              <a:spcBef>
                <a:spcPts val="0"/>
              </a:spcBef>
              <a:spcAft>
                <a:spcPts val="0"/>
              </a:spcAft>
              <a:buSzPts val="1700"/>
              <a:buChar char="○"/>
            </a:pPr>
            <a:r>
              <a:rPr b="1" lang="sk" sz="1700"/>
              <a:t>Rada sa zaoberá zlepšovaním kvality slovenského petanque</a:t>
            </a:r>
            <a:endParaRPr b="1" sz="1700"/>
          </a:p>
          <a:p>
            <a:pPr indent="-336550" lvl="1" marL="914400" rtl="0" algn="l">
              <a:spcBef>
                <a:spcPts val="0"/>
              </a:spcBef>
              <a:spcAft>
                <a:spcPts val="0"/>
              </a:spcAft>
              <a:buSzPts val="1700"/>
              <a:buChar char="○"/>
            </a:pPr>
            <a:r>
              <a:rPr b="1" lang="sk" sz="1700"/>
              <a:t>Ambíciou je založiť platformu, kde osobnosti z rozličných kútov Slovenska môžu komunikovať a zdieľať tréningové metódy, a teda zvyšovať kvalitu vo svojich kluboch a regiónoch</a:t>
            </a:r>
            <a:endParaRPr b="1" sz="1700"/>
          </a:p>
          <a:p>
            <a:pPr indent="-336550" lvl="0" marL="457200" rtl="0" algn="l">
              <a:spcBef>
                <a:spcPts val="0"/>
              </a:spcBef>
              <a:spcAft>
                <a:spcPts val="0"/>
              </a:spcAft>
              <a:buSzPts val="1700"/>
              <a:buChar char="●"/>
            </a:pPr>
            <a:r>
              <a:rPr b="1" lang="sk" sz="1700"/>
              <a:t>Trénerská rada sa aktívne podiela na výbere a príprave reprezentácie:</a:t>
            </a:r>
            <a:endParaRPr b="1" sz="1700"/>
          </a:p>
          <a:p>
            <a:pPr indent="-336550" lvl="1" marL="914400" rtl="0" algn="l">
              <a:spcBef>
                <a:spcPts val="0"/>
              </a:spcBef>
              <a:spcAft>
                <a:spcPts val="0"/>
              </a:spcAft>
              <a:buSzPts val="1700"/>
              <a:buChar char="○"/>
            </a:pPr>
            <a:r>
              <a:rPr b="1" lang="sk" sz="1700"/>
              <a:t>vyhodnocuje prihlášky, definuje preskúšacie ateliéri a organizuje kvalifikáciu</a:t>
            </a:r>
            <a:endParaRPr b="1" sz="1700"/>
          </a:p>
          <a:p>
            <a:pPr indent="-336550" lvl="1" marL="914400" rtl="0" algn="l">
              <a:spcBef>
                <a:spcPts val="0"/>
              </a:spcBef>
              <a:spcAft>
                <a:spcPts val="0"/>
              </a:spcAft>
              <a:buSzPts val="1700"/>
              <a:buChar char="○"/>
            </a:pPr>
            <a:r>
              <a:rPr b="1" lang="sk" sz="1700"/>
              <a:t>dohliada na prípravu reprezentácie a vyberá náhradníkov</a:t>
            </a:r>
            <a:endParaRPr b="1" sz="1700"/>
          </a:p>
          <a:p>
            <a:pPr indent="-336550" lvl="0" marL="457200" rtl="0" algn="l">
              <a:spcBef>
                <a:spcPts val="0"/>
              </a:spcBef>
              <a:spcAft>
                <a:spcPts val="0"/>
              </a:spcAft>
              <a:buSzPts val="1700"/>
              <a:buChar char="●"/>
            </a:pPr>
            <a:r>
              <a:rPr b="1" lang="sk" sz="1700"/>
              <a:t>Odohranie kvalifikácie</a:t>
            </a:r>
            <a:endParaRPr b="1" sz="1700"/>
          </a:p>
          <a:p>
            <a:pPr indent="-336550" lvl="1" marL="914400" rtl="0" algn="l">
              <a:spcBef>
                <a:spcPts val="0"/>
              </a:spcBef>
              <a:spcAft>
                <a:spcPts val="0"/>
              </a:spcAft>
              <a:buSzPts val="1700"/>
              <a:buChar char="○"/>
            </a:pPr>
            <a:r>
              <a:rPr b="1" lang="sk" sz="1700"/>
              <a:t>Nestačí vyhrať raz MSR3. </a:t>
            </a:r>
            <a:r>
              <a:rPr b="1" lang="sk" sz="1700" u="sng"/>
              <a:t>Kompromis medzi starým a novým systémom</a:t>
            </a:r>
            <a:endParaRPr b="1" sz="1700" u="sng"/>
          </a:p>
          <a:p>
            <a:pPr indent="-336550" lvl="1" marL="914400" rtl="0" algn="l">
              <a:spcBef>
                <a:spcPts val="0"/>
              </a:spcBef>
              <a:spcAft>
                <a:spcPts val="0"/>
              </a:spcAft>
              <a:buSzPts val="1700"/>
              <a:buChar char="○"/>
            </a:pPr>
            <a:r>
              <a:rPr b="1" lang="sk" sz="1700"/>
              <a:t>Hráči v širšom výbere zostavia tímy a odohrajú kvalifikáciu, ktorá preverí </a:t>
            </a:r>
            <a:r>
              <a:rPr b="1" lang="sk" sz="1700" u="sng"/>
              <a:t>aktuálnu</a:t>
            </a:r>
            <a:r>
              <a:rPr b="1" lang="sk" sz="1700"/>
              <a:t> výkonnosť hráčov.</a:t>
            </a:r>
            <a:endParaRPr b="1" sz="1700"/>
          </a:p>
        </p:txBody>
      </p:sp>
    </p:spTree>
  </p:cSld>
  <p:clrMapOvr>
    <a:masterClrMapping/>
  </p:clrMapOvr>
</p:sld>
</file>

<file path=ppt/theme/theme1.xml><?xml version="1.0" encoding="utf-8"?>
<a:theme xmlns:a="http://schemas.openxmlformats.org/drawingml/2006/main" xmlns:r="http://schemas.openxmlformats.org/officeDocument/2006/relationships" name="Paradigm">
  <a:themeElements>
    <a:clrScheme name="Paradigm">
      <a:dk1>
        <a:srgbClr val="31394D"/>
      </a:dk1>
      <a:lt1>
        <a:srgbClr val="FFFFFF"/>
      </a:lt1>
      <a:dk2>
        <a:srgbClr val="666666"/>
      </a:dk2>
      <a:lt2>
        <a:srgbClr val="626B73"/>
      </a:lt2>
      <a:accent1>
        <a:srgbClr val="002F4A"/>
      </a:accent1>
      <a:accent2>
        <a:srgbClr val="D9C4B1"/>
      </a:accent2>
      <a:accent3>
        <a:srgbClr val="EDE3DA"/>
      </a:accent3>
      <a:accent4>
        <a:srgbClr val="B85741"/>
      </a:accent4>
      <a:accent5>
        <a:srgbClr val="009384"/>
      </a:accent5>
      <a:accent6>
        <a:srgbClr val="D0F6FF"/>
      </a:accent6>
      <a:hlink>
        <a:srgbClr val="009384"/>
      </a:hlink>
      <a:folHlink>
        <a:srgbClr val="00938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